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3033712"/>
            <a:ext cx="81057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28800"/>
            <a:ext cx="109061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715322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398979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184236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61085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926" y="1571306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0926" y="3254963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0926" y="5040220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5" y="1628800"/>
            <a:ext cx="11029950" cy="4975655"/>
            <a:chOff x="695400" y="1412776"/>
            <a:chExt cx="11029950" cy="49756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412776"/>
              <a:ext cx="1102995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245056"/>
              <a:ext cx="10401300" cy="4143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1715322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3284984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4207996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7448" y="5072092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412776"/>
            <a:ext cx="11496675" cy="5264646"/>
            <a:chOff x="347662" y="1412776"/>
            <a:chExt cx="11496675" cy="52646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12776"/>
              <a:ext cx="367665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2276872"/>
              <a:ext cx="11496675" cy="440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124744"/>
            <a:ext cx="11401425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4378" y="1183660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22956" y="2983860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83184" y="5683517"/>
            <a:ext cx="184851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2464430"/>
            <a:ext cx="85100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07576" y="3393344"/>
            <a:ext cx="117299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56948" y="5178601"/>
            <a:ext cx="1722828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248406"/>
            <a:ext cx="1296144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1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92144" y="1408088"/>
            <a:ext cx="20882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5007631"/>
            <a:ext cx="2088232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54292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492896"/>
            <a:ext cx="11515725" cy="3981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7205" y="3645024"/>
            <a:ext cx="151481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4791651"/>
            <a:ext cx="1688593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3632" y="5952794"/>
            <a:ext cx="151481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60848"/>
            <a:ext cx="113728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2118904"/>
            <a:ext cx="1944216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9" y="1988840"/>
            <a:ext cx="122413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36640" y="3237069"/>
            <a:ext cx="1775384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3907227"/>
            <a:ext cx="180020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62334" y="4487799"/>
            <a:ext cx="180020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67808" y="5059355"/>
            <a:ext cx="180020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1805043"/>
            <a:ext cx="151481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3691899"/>
            <a:ext cx="2018875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05216" y="4359556"/>
            <a:ext cx="231512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20888"/>
            <a:ext cx="11506200" cy="220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380545"/>
            <a:ext cx="316835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3984" y="3527174"/>
            <a:ext cx="1726232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00675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508373"/>
            <a:ext cx="11487150" cy="2228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884637"/>
            <a:ext cx="78867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2026-01-29T07:59:25Z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