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3014662"/>
            <a:ext cx="98679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5305425"/>
            <a:chOff x="338137" y="1484784"/>
            <a:chExt cx="11515725" cy="5305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1484784"/>
              <a:ext cx="11439525" cy="76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2246784"/>
              <a:ext cx="11515725" cy="454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2017868"/>
            <a:ext cx="1981854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61356" y="3846668"/>
            <a:ext cx="1981854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37882" y="2730421"/>
            <a:ext cx="1981854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02578" y="4815025"/>
            <a:ext cx="1981854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204864"/>
            <a:ext cx="1656184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148292"/>
            <a:ext cx="1656184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2291386"/>
            <a:ext cx="2880320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3911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412776"/>
            <a:ext cx="11496675" cy="51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2784849"/>
            <a:ext cx="158417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7992" y="3432549"/>
            <a:ext cx="114768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34792" y="4092949"/>
            <a:ext cx="159305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17192" y="5401049"/>
            <a:ext cx="159305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6679" y="6039678"/>
            <a:ext cx="943429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56792"/>
            <a:ext cx="1082040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568174"/>
            <a:ext cx="11233248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526117"/>
            <a:ext cx="11233248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484059"/>
            <a:ext cx="11233248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442003"/>
            <a:ext cx="11233248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5399945"/>
            <a:ext cx="11233248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4037451"/>
            <a:ext cx="180020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79530" y="5343737"/>
            <a:ext cx="197225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48880"/>
            <a:ext cx="1150620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1" y="2363394"/>
            <a:ext cx="12961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47520" y="3016536"/>
            <a:ext cx="205273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3005" y="3655165"/>
            <a:ext cx="257130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17233" y="4308308"/>
            <a:ext cx="1786679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3911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484784"/>
            <a:ext cx="114776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71700"/>
            <a:ext cx="11582400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94091" y="4120614"/>
            <a:ext cx="172819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78442" y="4120614"/>
            <a:ext cx="198185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1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36160" y="1427290"/>
            <a:ext cx="352839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52383" y="2399748"/>
            <a:ext cx="1875025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01298" y="4301119"/>
            <a:ext cx="263891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52382" y="5264867"/>
            <a:ext cx="2145433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9574" y="1513812"/>
            <a:ext cx="3598193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40652" y="4397491"/>
            <a:ext cx="1981854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84784"/>
            <a:ext cx="1189766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4038" y="2442727"/>
            <a:ext cx="2555618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98322" y="3414486"/>
            <a:ext cx="1981854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67694" y="4372429"/>
            <a:ext cx="2904570" cy="702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2026-01-29T05:51:58Z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