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990850"/>
            <a:ext cx="74390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20888"/>
            <a:ext cx="6480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6528" y="2461080"/>
            <a:ext cx="6480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83543"/>
            <a:ext cx="112585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6528" y="2841428"/>
            <a:ext cx="6480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060848"/>
            <a:ext cx="106013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0848"/>
            <a:ext cx="112776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57452"/>
            <a:ext cx="64807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68760"/>
            <a:ext cx="112871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6011240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47528" y="2410840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0623" y="3154417"/>
            <a:ext cx="1949193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615356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4072366"/>
            <a:ext cx="125248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28232" y="2809612"/>
            <a:ext cx="2113555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3814" y="5020250"/>
            <a:ext cx="286226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5" y="2080944"/>
            <a:ext cx="86409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68524" y="2814474"/>
            <a:ext cx="265566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553" y="5023436"/>
            <a:ext cx="301428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58" y="1228304"/>
            <a:ext cx="10857284" cy="553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