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3028950"/>
            <a:ext cx="80295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484784"/>
            <a:ext cx="11306175" cy="5042892"/>
            <a:chOff x="442912" y="1556792"/>
            <a:chExt cx="11306175" cy="50428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556792"/>
              <a:ext cx="11296650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3284984"/>
              <a:ext cx="11306175" cy="3314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112776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484784"/>
            <a:ext cx="11363325" cy="4887044"/>
            <a:chOff x="414337" y="1412776"/>
            <a:chExt cx="11363325" cy="48870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412776"/>
              <a:ext cx="11325225" cy="2867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4509120"/>
              <a:ext cx="11363325" cy="1790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1462765"/>
            <a:ext cx="9361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496250"/>
            <a:ext cx="9361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398262"/>
            <a:ext cx="9361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487056"/>
            <a:ext cx="9361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7242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340768"/>
            <a:ext cx="113633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340768"/>
            <a:ext cx="28803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17864" y="2356768"/>
            <a:ext cx="2022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62480" y="4610184"/>
            <a:ext cx="2022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472542"/>
            <a:ext cx="237626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36501" y="4503056"/>
            <a:ext cx="137957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08368" y="5577112"/>
            <a:ext cx="20882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7187" y="1628800"/>
            <a:ext cx="11477625" cy="4375770"/>
            <a:chOff x="357187" y="1844824"/>
            <a:chExt cx="11477625" cy="43757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844824"/>
              <a:ext cx="5391150" cy="866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2924944"/>
              <a:ext cx="11477625" cy="32956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4655840" y="4811666"/>
            <a:ext cx="1771877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363394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4496993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758773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06802" y="3861859"/>
            <a:ext cx="241699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1758864"/>
            <a:ext cx="1949065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11559" y="3108693"/>
            <a:ext cx="1492154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70988" y="4444008"/>
            <a:ext cx="1492154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62175"/>
            <a:ext cx="11468100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2075362"/>
            <a:ext cx="1492154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44472" y="3429000"/>
            <a:ext cx="576064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3669138"/>
            <a:ext cx="1944216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96400" y="4409367"/>
            <a:ext cx="1215954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55974" y="1859338"/>
            <a:ext cx="1492154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04112" y="3366592"/>
            <a:ext cx="1492154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12112" y="4792238"/>
            <a:ext cx="1105204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3760574"/>
            <a:ext cx="2808312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84852" y="4442745"/>
            <a:ext cx="1778900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23366" y="5081374"/>
            <a:ext cx="2256610" cy="494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2679892"/>
            <a:ext cx="21146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886" y="3731546"/>
            <a:ext cx="108967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12970" y="4769949"/>
            <a:ext cx="30513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32656"/>
            <a:ext cx="77628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700808"/>
            <a:ext cx="112871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2026-01-29T03:08:35Z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