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3009900"/>
            <a:ext cx="80486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260301"/>
            <a:ext cx="114490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7" y="1159718"/>
            <a:ext cx="11020425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309228"/>
            <a:ext cx="83315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225113"/>
            <a:ext cx="83315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097456"/>
            <a:ext cx="83315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63021"/>
            <a:ext cx="10963275" cy="5629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5440" y="1309228"/>
            <a:ext cx="83315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2276872"/>
            <a:ext cx="83315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3244516"/>
            <a:ext cx="83315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5174916"/>
            <a:ext cx="83315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68760"/>
            <a:ext cx="10950053" cy="5373216"/>
            <a:chOff x="551384" y="1484784"/>
            <a:chExt cx="10950053" cy="5373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0562" y="1484784"/>
              <a:ext cx="10810875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3200400"/>
              <a:ext cx="9972675" cy="3657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58956" y="1309228"/>
            <a:ext cx="83315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3068960"/>
            <a:ext cx="83315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83906" y="5039130"/>
            <a:ext cx="83315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142" y="1312118"/>
            <a:ext cx="381952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146126"/>
            <a:ext cx="114109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312302"/>
            <a:ext cx="331236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871570" y="2254904"/>
            <a:ext cx="180049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40941" y="5099704"/>
            <a:ext cx="1211043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1671780"/>
            <a:ext cx="27363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45765" y="4516580"/>
            <a:ext cx="191433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196752"/>
            <a:ext cx="11382375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120052"/>
            <a:ext cx="27363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79227" y="5063479"/>
            <a:ext cx="176118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881211"/>
            <a:ext cx="11439525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54491" y="1859338"/>
            <a:ext cx="197721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55520" y="3760709"/>
            <a:ext cx="197721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09775"/>
            <a:ext cx="11468100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3861048"/>
            <a:ext cx="37444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197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1484784"/>
            <a:ext cx="11525250" cy="4914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96200" y="2723434"/>
            <a:ext cx="194421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33914" y="3957148"/>
            <a:ext cx="118987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76086" y="5205377"/>
            <a:ext cx="139152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822162"/>
            <a:ext cx="201622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77684" y="2431763"/>
            <a:ext cx="249012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60096" y="3043853"/>
            <a:ext cx="100811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19896" y="4288453"/>
            <a:ext cx="100811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3587530"/>
            <a:ext cx="187220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55524" y="4821244"/>
            <a:ext cx="232059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54530" y="1839437"/>
            <a:ext cx="100811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86758" y="3073152"/>
            <a:ext cx="1769481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68408" y="4296455"/>
            <a:ext cx="1769481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47" y="1334069"/>
            <a:ext cx="5410200" cy="8382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90512" y="2204864"/>
            <a:ext cx="11610975" cy="4191000"/>
            <a:chOff x="290512" y="2204864"/>
            <a:chExt cx="11610975" cy="4191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2204864"/>
              <a:ext cx="11610975" cy="3695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368" y="5900564"/>
              <a:ext cx="7800975" cy="495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2026-01-29T06:07:48Z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