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1537" y="1772816"/>
            <a:ext cx="10448925" cy="3140571"/>
            <a:chOff x="871537" y="2933700"/>
            <a:chExt cx="10448925" cy="31405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38337" y="2933700"/>
              <a:ext cx="8315325" cy="990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1537" y="4293096"/>
              <a:ext cx="10448925" cy="17811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190269" cy="588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303" y="692696"/>
            <a:ext cx="9424741" cy="597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9" y="745722"/>
            <a:ext cx="10536466" cy="599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0666"/>
            <a:ext cx="10568681" cy="560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3025"/>
            <a:ext cx="11306175" cy="20859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95400" y="3468241"/>
            <a:ext cx="11009796" cy="2193007"/>
            <a:chOff x="442912" y="3468241"/>
            <a:chExt cx="14082814" cy="28051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3573016"/>
              <a:ext cx="3276600" cy="2647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35760" y="3468241"/>
              <a:ext cx="3438525" cy="2752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90533" y="3520628"/>
              <a:ext cx="3314700" cy="27527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087201" y="3468241"/>
              <a:ext cx="3438525" cy="27146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344472" y="2651426"/>
            <a:ext cx="83315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8986" y="2759101"/>
            <a:ext cx="83315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34442"/>
            <a:ext cx="11344275" cy="581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8960" y="2175836"/>
            <a:ext cx="83315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4029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3076161"/>
            <a:ext cx="83315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844824"/>
            <a:ext cx="107727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545782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556792"/>
            <a:ext cx="11563350" cy="2762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4647294"/>
            <a:ext cx="9144000" cy="1285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00" y="4005064"/>
            <a:ext cx="2066925" cy="2095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4122529" y="3139154"/>
            <a:ext cx="174270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6110986" y="4621425"/>
            <a:ext cx="84911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0987" y="1472183"/>
            <a:ext cx="11630025" cy="4909145"/>
            <a:chOff x="280987" y="1412776"/>
            <a:chExt cx="11630025" cy="4909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9201150" cy="1343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852936"/>
              <a:ext cx="9582150" cy="1295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0987" y="4293096"/>
              <a:ext cx="11630025" cy="2028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56440" y="1769963"/>
              <a:ext cx="1666875" cy="19716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7752184" y="1484784"/>
            <a:ext cx="172819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48184" y="3618384"/>
            <a:ext cx="6993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473440" y="4336076"/>
            <a:ext cx="141464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2831840" y="5061790"/>
            <a:ext cx="182400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6750698" y="5787505"/>
            <a:ext cx="272967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162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5520" y="3771698"/>
            <a:ext cx="194421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897578" y="4509120"/>
            <a:ext cx="185460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47912"/>
            <a:ext cx="11506200" cy="2162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2424809"/>
            <a:ext cx="194421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142206" y="3150523"/>
            <a:ext cx="137773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068149" y="3850455"/>
            <a:ext cx="939619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3803321"/>
            <a:ext cx="230425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238646" y="4543550"/>
            <a:ext cx="192125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1737037"/>
            <a:ext cx="26763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5" y="3014294"/>
            <a:ext cx="136815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996792" y="5205951"/>
            <a:ext cx="382739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292185"/>
            <a:ext cx="540060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77533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969568"/>
            <a:ext cx="113347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22</Words>
  <Application>Microsoft Office PowerPoint</Application>
  <PresentationFormat>宽屏</PresentationFormat>
  <Paragraphs>22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2026-01-29T09:58:12Z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