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005137"/>
            <a:ext cx="80772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867903"/>
            <a:ext cx="11126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789040"/>
            <a:ext cx="11126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628800"/>
            <a:ext cx="11126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488114"/>
            <a:ext cx="11126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37528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74984"/>
            <a:ext cx="11439525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5085184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06258" y="1455756"/>
            <a:ext cx="37444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51058" y="2413699"/>
            <a:ext cx="13891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83172" y="3386156"/>
            <a:ext cx="356941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1401" y="5287527"/>
            <a:ext cx="23948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908720"/>
            <a:ext cx="1144905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952262"/>
            <a:ext cx="41764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9409" y="2882662"/>
            <a:ext cx="25223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15880" y="3840604"/>
            <a:ext cx="25223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51309" y="4813061"/>
            <a:ext cx="114874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2856"/>
            <a:ext cx="113538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083474"/>
            <a:ext cx="11126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102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84784"/>
            <a:ext cx="11496675" cy="477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9856" y="2147370"/>
            <a:ext cx="24482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64313" y="3584284"/>
            <a:ext cx="147975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45342" y="5006684"/>
            <a:ext cx="190644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513812"/>
            <a:ext cx="129614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57310" y="2994269"/>
            <a:ext cx="255451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10225" y="3719983"/>
            <a:ext cx="247786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70225" y="5128726"/>
            <a:ext cx="177750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558502"/>
            <a:ext cx="111268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17706" y="4284216"/>
            <a:ext cx="139817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51306" y="4980901"/>
            <a:ext cx="139817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57667" y="5692913"/>
            <a:ext cx="139817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52675"/>
            <a:ext cx="11477625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396217"/>
            <a:ext cx="187220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092903"/>
            <a:ext cx="187220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3789588"/>
            <a:ext cx="187220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844956"/>
            <a:ext cx="18002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1228" y="5267356"/>
            <a:ext cx="231453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27534"/>
            <a:ext cx="1143000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207634"/>
            <a:ext cx="34563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3184510"/>
            <a:ext cx="25360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6458" y="5114911"/>
            <a:ext cx="42464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77152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772816"/>
            <a:ext cx="113252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01521"/>
            <a:ext cx="10496673" cy="615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2026-01-29T06:41:11Z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