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6" r:id="rId59"/>
    <p:sldId id="387" r:id="rId60"/>
    <p:sldId id="388" r:id="rId61"/>
  </p:sldIdLst>
  <p:sldSz cx="12192000" cy="6858000"/>
  <p:notesSz cx="6858000" cy="9144000"/>
  <p:custDataLst>
    <p:tags r:id="rId6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6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187" y="2547937"/>
            <a:ext cx="6143625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16832"/>
            <a:ext cx="115824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16832"/>
            <a:ext cx="116109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60848"/>
            <a:ext cx="115824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6026"/>
            <a:ext cx="11582400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346026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3817920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060848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16832"/>
            <a:ext cx="1149667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060848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187152"/>
            <a:ext cx="11534775" cy="5410200"/>
            <a:chOff x="328612" y="1319212"/>
            <a:chExt cx="11534775" cy="5410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2" y="1319212"/>
              <a:ext cx="11534775" cy="4219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95600" y="5538787"/>
              <a:ext cx="8743950" cy="1190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3013741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1905"/>
            <a:ext cx="11525250" cy="563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412776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3276699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44824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424011"/>
            <a:ext cx="11544300" cy="602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00808"/>
            <a:ext cx="116490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32856"/>
            <a:ext cx="11391900" cy="3028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7187" y="2204864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1266062"/>
            <a:ext cx="11515725" cy="550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412776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573581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717597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807293"/>
            <a:ext cx="11601450" cy="5934075"/>
            <a:chOff x="295275" y="908720"/>
            <a:chExt cx="11601450" cy="5934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5275" y="908720"/>
              <a:ext cx="11601450" cy="4114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5023520"/>
              <a:ext cx="11534775" cy="1819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1056853"/>
            <a:ext cx="115252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66912"/>
            <a:ext cx="1154430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1628800"/>
            <a:ext cx="11563350" cy="4152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95400" y="1700808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925336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21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88840"/>
            <a:ext cx="11563350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060848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3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363389"/>
            <a:ext cx="11565781" cy="5377979"/>
            <a:chOff x="319087" y="1614487"/>
            <a:chExt cx="11565781" cy="53779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9087" y="1614487"/>
              <a:ext cx="11553825" cy="3629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6543" y="5373216"/>
              <a:ext cx="9458325" cy="1619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1429565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42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45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30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631368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75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536696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315254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5144054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5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620688"/>
            <a:ext cx="11582400" cy="60293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4151784" y="4293096"/>
            <a:ext cx="22322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337489" y="6091750"/>
            <a:ext cx="191063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91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268760"/>
            <a:ext cx="11620500" cy="5191125"/>
            <a:chOff x="285750" y="980728"/>
            <a:chExt cx="11620500" cy="5191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750" y="980728"/>
              <a:ext cx="11620500" cy="495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1476028"/>
              <a:ext cx="11601450" cy="4695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464153" y="1237072"/>
            <a:ext cx="129614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344472" y="2399248"/>
            <a:ext cx="129614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233940" y="3591568"/>
            <a:ext cx="155069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84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16832"/>
            <a:ext cx="11515725" cy="3467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1916832"/>
            <a:ext cx="122413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3695392"/>
            <a:ext cx="122413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354520" y="4293096"/>
            <a:ext cx="122413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81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71675"/>
            <a:ext cx="11563350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2553312"/>
            <a:ext cx="252028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5536" y="3739016"/>
            <a:ext cx="248367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55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66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376" y="2255232"/>
            <a:ext cx="20882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59312" y="4033791"/>
            <a:ext cx="20882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55557" y="5207432"/>
            <a:ext cx="256072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1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3469320"/>
            <a:ext cx="21602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8356" y="4065352"/>
            <a:ext cx="21602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55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700808"/>
            <a:ext cx="11572875" cy="4163137"/>
            <a:chOff x="309562" y="1268760"/>
            <a:chExt cx="11572875" cy="41631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268760"/>
              <a:ext cx="11572875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2983972"/>
              <a:ext cx="11534775" cy="2447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87488" y="2245056"/>
            <a:ext cx="259228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60096" y="4713552"/>
            <a:ext cx="151216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94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998888"/>
            <a:ext cx="201622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87102" y="3938220"/>
            <a:ext cx="163729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51154" y="5224409"/>
            <a:ext cx="215315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97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70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229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7408" y="3491802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7408" y="4707653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51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72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276872"/>
            <a:ext cx="115252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96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01360" y="3479368"/>
            <a:ext cx="122413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40040" y="2826225"/>
            <a:ext cx="207258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42142" y="3479368"/>
            <a:ext cx="239787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5147394"/>
            <a:ext cx="158417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60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1905240"/>
            <a:ext cx="122413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35112" y="3573267"/>
            <a:ext cx="19174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63216" y="5165696"/>
            <a:ext cx="258916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03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1" y="3529608"/>
            <a:ext cx="1089424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1" y="4172701"/>
            <a:ext cx="1089424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1" y="4805747"/>
            <a:ext cx="1089424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1" y="5438794"/>
            <a:ext cx="1089424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78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8334" y="3751666"/>
            <a:ext cx="8695332" cy="297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7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88840"/>
            <a:ext cx="116967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41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39" y="2152952"/>
            <a:ext cx="178789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9296" y="2906577"/>
            <a:ext cx="115850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9296" y="3670252"/>
            <a:ext cx="115850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59296" y="4423878"/>
            <a:ext cx="115850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59296" y="5177505"/>
            <a:ext cx="115850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59296" y="5921084"/>
            <a:ext cx="115850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98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3375" y="1461287"/>
            <a:ext cx="1151096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9296" y="2214912"/>
            <a:ext cx="115850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9296" y="2978587"/>
            <a:ext cx="115850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59296" y="3732213"/>
            <a:ext cx="115850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59296" y="4485840"/>
            <a:ext cx="115850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59296" y="5229419"/>
            <a:ext cx="115850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59296" y="5983046"/>
            <a:ext cx="115850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90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60848"/>
            <a:ext cx="11477625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060848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708920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276699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3924771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49234"/>
            <a:ext cx="11572875" cy="2181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3375" y="2189871"/>
            <a:ext cx="1151096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9296" y="2943496"/>
            <a:ext cx="115850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9296" y="3697123"/>
            <a:ext cx="115850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15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60848"/>
            <a:ext cx="11239500" cy="2981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9099" y="2080944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9099" y="3309877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9099" y="3877656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89099" y="4525728"/>
            <a:ext cx="578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1976437"/>
            <a:ext cx="115633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0</Words>
  <Application>Microsoft Office PowerPoint</Application>
  <PresentationFormat>宽屏</PresentationFormat>
  <Paragraphs>0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2026-01-27T03:07:02Z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