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3005137"/>
            <a:ext cx="100012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764704"/>
            <a:ext cx="113061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340768"/>
            <a:ext cx="11315700" cy="5328592"/>
            <a:chOff x="438150" y="1340768"/>
            <a:chExt cx="113157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3983310"/>
              <a:ext cx="11315700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572" y="260648"/>
            <a:ext cx="7704856" cy="64282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3343659"/>
            <a:ext cx="1199527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82182" y="3343659"/>
            <a:ext cx="149413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1627"/>
            <a:ext cx="7992888" cy="66349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867450"/>
            <a:ext cx="149413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55387" y="2867450"/>
            <a:ext cx="712621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65188" y="1787949"/>
            <a:ext cx="143031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65188" y="3907034"/>
            <a:ext cx="143031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7337"/>
            <a:ext cx="114300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00808"/>
            <a:ext cx="107156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186" y="1844824"/>
            <a:ext cx="1119046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186" y="2846310"/>
            <a:ext cx="1119046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186" y="3847796"/>
            <a:ext cx="1119046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8186" y="4834766"/>
            <a:ext cx="11190461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54102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348880"/>
            <a:ext cx="11515725" cy="39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3101909"/>
            <a:ext cx="144016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2540" y="3784080"/>
            <a:ext cx="201976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22712" y="5117571"/>
            <a:ext cx="144509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1527764"/>
            <a:ext cx="208823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65176" y="2863078"/>
            <a:ext cx="191460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65176" y="4210495"/>
            <a:ext cx="14105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73888" y="5564133"/>
            <a:ext cx="14105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533957"/>
            <a:ext cx="14105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76299" y="4869271"/>
            <a:ext cx="14105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22282" y="1729836"/>
            <a:ext cx="14105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82166" y="2412008"/>
            <a:ext cx="270572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94068" y="3747321"/>
            <a:ext cx="200099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75720" y="5097149"/>
            <a:ext cx="159657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717032"/>
            <a:ext cx="20162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41100" y="4384690"/>
            <a:ext cx="350317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99429" y="1859338"/>
            <a:ext cx="3252755" cy="586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3804253"/>
            <a:ext cx="2133735" cy="586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6793" y="4762196"/>
            <a:ext cx="1608808" cy="586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77057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28800"/>
            <a:ext cx="11277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908720"/>
            <a:ext cx="113728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2026-01-29T03:52:05Z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