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2528887"/>
            <a:ext cx="8477250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124744"/>
            <a:ext cx="112585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509120"/>
            <a:ext cx="71287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477500" cy="571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897212"/>
            <a:ext cx="71287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2836544"/>
            <a:ext cx="71287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745730"/>
            <a:ext cx="71287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96575" cy="567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897212"/>
            <a:ext cx="71287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2836544"/>
            <a:ext cx="71287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745730"/>
            <a:ext cx="71287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56792"/>
            <a:ext cx="1076325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01608" y="1603165"/>
            <a:ext cx="71287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01608" y="3542497"/>
            <a:ext cx="71287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01608" y="5451683"/>
            <a:ext cx="71287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44824"/>
            <a:ext cx="11220450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778992"/>
            <a:ext cx="266429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17282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1628800"/>
            <a:ext cx="424847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11624" y="4715096"/>
            <a:ext cx="187220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875180"/>
            <a:ext cx="252028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80376" y="3851000"/>
            <a:ext cx="71287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16832"/>
            <a:ext cx="1124902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1895064"/>
            <a:ext cx="144016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8168" y="3861048"/>
            <a:ext cx="71287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7666" y="582020"/>
            <a:ext cx="10503321" cy="6244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192138"/>
            <a:ext cx="11315700" cy="5549230"/>
            <a:chOff x="438150" y="1076325"/>
            <a:chExt cx="11315700" cy="55492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1076325"/>
              <a:ext cx="11315700" cy="470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1975" y="5949280"/>
              <a:ext cx="11068050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637" y="980728"/>
            <a:ext cx="111347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