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33" r:id="rId23"/>
    <p:sldId id="334" r:id="rId24"/>
    <p:sldId id="335" r:id="rId25"/>
    <p:sldId id="336" r:id="rId26"/>
    <p:sldId id="33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3024187"/>
            <a:ext cx="55054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37623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412776"/>
            <a:ext cx="113347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7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20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772816"/>
            <a:ext cx="11363325" cy="4159374"/>
            <a:chOff x="414337" y="2181225"/>
            <a:chExt cx="11363325" cy="41593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2181225"/>
              <a:ext cx="11363325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4187" y="4702299"/>
              <a:ext cx="11096625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3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477093"/>
            <a:ext cx="11468100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74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28837"/>
            <a:ext cx="11249025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7452" y="2194815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2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04" y="620688"/>
            <a:ext cx="10463283" cy="61087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7452" y="2554855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2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7452" y="2266823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49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512" y="1296874"/>
            <a:ext cx="11067975" cy="55153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7452" y="2410839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58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74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37052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831" y="1268760"/>
            <a:ext cx="10050338" cy="5422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2252309"/>
            <a:ext cx="259228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6280" y="4096051"/>
            <a:ext cx="259228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51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908720"/>
            <a:ext cx="1138237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1878317"/>
            <a:ext cx="187220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82910" y="3750660"/>
            <a:ext cx="2453049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92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85268" y="4379618"/>
            <a:ext cx="115212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410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4355055"/>
            <a:ext cx="180020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606509"/>
            <a:ext cx="2016224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340768"/>
            <a:ext cx="11430000" cy="5071442"/>
            <a:chOff x="381000" y="1412776"/>
            <a:chExt cx="11430000" cy="50714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412776"/>
              <a:ext cx="11430000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941168"/>
              <a:ext cx="11382375" cy="1543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92344" y="2137321"/>
            <a:ext cx="230425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10287" y="5723207"/>
            <a:ext cx="1438041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0164" y="4153545"/>
            <a:ext cx="196452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733425"/>
            <a:ext cx="113252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50218"/>
            <a:ext cx="113728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5147143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71525"/>
            <a:ext cx="11353800" cy="5369843"/>
            <a:chOff x="419100" y="2128837"/>
            <a:chExt cx="11353800" cy="53698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2128837"/>
              <a:ext cx="11353800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5003130"/>
              <a:ext cx="10296525" cy="2495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82396" y="1400553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2396" y="3316438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2396" y="5116209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484784"/>
            <a:ext cx="1052512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30876" y="1475029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0876" y="3390914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0876" y="5190685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293068"/>
            <a:ext cx="1059180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30876" y="1311740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0876" y="3227625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0876" y="5027396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2026-01-29T02:52:34Z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