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3081337"/>
            <a:ext cx="56102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41277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21297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01317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887382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212"/>
            <a:ext cx="113252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24075"/>
            <a:ext cx="112680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996952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34888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98536" y="255485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37242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340768"/>
            <a:ext cx="1143000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49289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800100"/>
            <a:ext cx="11410950" cy="6057900"/>
            <a:chOff x="390525" y="1124744"/>
            <a:chExt cx="11410950" cy="6057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124744"/>
              <a:ext cx="11353800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3648869"/>
              <a:ext cx="11410950" cy="3533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3097318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98120" y="4986408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631970" cy="53740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184768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413" y="3003542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24132" y="4639630"/>
            <a:ext cx="2480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59896" y="5473582"/>
            <a:ext cx="119575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449096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333350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197508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384390"/>
            <a:ext cx="11468100" cy="5457602"/>
            <a:chOff x="361950" y="1252537"/>
            <a:chExt cx="11468100" cy="54576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252537"/>
              <a:ext cx="11468100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5805264"/>
              <a:ext cx="11296650" cy="904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340768"/>
            <a:ext cx="11344275" cy="5400600"/>
            <a:chOff x="423862" y="1340768"/>
            <a:chExt cx="113442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150443"/>
              <a:ext cx="9696450" cy="3590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141277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321297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01317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6489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82127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62147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485566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