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53" r:id="rId21"/>
    <p:sldId id="35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057525"/>
            <a:ext cx="50196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700808"/>
            <a:ext cx="11439525" cy="4135735"/>
            <a:chOff x="376237" y="1412776"/>
            <a:chExt cx="11439525" cy="4135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6477000" cy="1228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2852936"/>
              <a:ext cx="11439525" cy="2695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568681" cy="517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5133776"/>
            <a:chOff x="400050" y="1412776"/>
            <a:chExt cx="11391900" cy="5133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850" y="4108152"/>
              <a:ext cx="11315700" cy="2438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0458" y="2262920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0458" y="3155482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0458" y="3968282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0458" y="4868168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0458" y="5776236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0458" y="1614848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458" y="2521924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0458" y="3435760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0458" y="4350160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0458" y="5243714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63935"/>
            <a:ext cx="113633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0458" y="1341330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458" y="2248406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0458" y="3147728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0458" y="4062128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0458" y="4970196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0458" y="5884596"/>
            <a:ext cx="1155819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31168"/>
            <a:ext cx="25812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484784"/>
            <a:ext cx="11296650" cy="522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1275" y="168673"/>
            <a:ext cx="7029450" cy="638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410259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5887853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3721"/>
            <a:ext cx="11344275" cy="53435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548680"/>
            <a:ext cx="2371725" cy="695325"/>
            <a:chOff x="1343472" y="548680"/>
            <a:chExt cx="2371725" cy="69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48680"/>
              <a:ext cx="237172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56904" y="827311"/>
              <a:ext cx="161925" cy="200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397659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88488" y="5761855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3387" y="620688"/>
            <a:ext cx="11424172" cy="6120680"/>
            <a:chOff x="433387" y="620688"/>
            <a:chExt cx="11424172" cy="612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20688"/>
              <a:ext cx="21431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1484784"/>
              <a:ext cx="11325225" cy="2581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384" y="4112468"/>
              <a:ext cx="11306175" cy="26289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401901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88488" y="594928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64960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2897" y="1340768"/>
            <a:ext cx="8886205" cy="5394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8098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299245"/>
            <a:ext cx="11239500" cy="546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06255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8488" y="596379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7907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1268760"/>
            <a:ext cx="11210925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39899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88488" y="592025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5007843"/>
            <a:chOff x="404812" y="1412776"/>
            <a:chExt cx="11382375" cy="5007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64484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924944"/>
              <a:ext cx="11382375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266" y="836712"/>
            <a:ext cx="10499821" cy="562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2420"/>
            <a:ext cx="28670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6494" y="771302"/>
            <a:ext cx="9279012" cy="59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9155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365129"/>
            <a:ext cx="54726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22372" y="4279528"/>
            <a:ext cx="60620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5193928"/>
            <a:ext cx="563170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3645024"/>
            <a:ext cx="1440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1266" y="4544909"/>
            <a:ext cx="1440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8837"/>
            <a:ext cx="114300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50767" y="3054446"/>
            <a:ext cx="1440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3054446"/>
            <a:ext cx="106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33842"/>
            <a:ext cx="10616306" cy="54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2026-01-29T03:48:15Z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