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47925" y="2581275"/>
            <a:ext cx="7296150" cy="1695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628800"/>
            <a:ext cx="11296650" cy="460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1556792"/>
            <a:ext cx="11210925" cy="456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1844824"/>
            <a:ext cx="11210925" cy="3790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1962" y="980728"/>
            <a:ext cx="11268075" cy="5381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33146" y="3341750"/>
            <a:ext cx="892661" cy="6595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33146" y="4828906"/>
            <a:ext cx="892661" cy="6595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987" y="1628800"/>
            <a:ext cx="10868025" cy="4619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89408" y="1714312"/>
            <a:ext cx="892661" cy="6595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89408" y="3201468"/>
            <a:ext cx="892661" cy="6595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189408" y="4799156"/>
            <a:ext cx="892661" cy="6595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512" y="1628800"/>
            <a:ext cx="10848975" cy="4667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89408" y="1714312"/>
            <a:ext cx="892661" cy="6595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89408" y="3201468"/>
            <a:ext cx="892661" cy="6595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189408" y="4799156"/>
            <a:ext cx="892661" cy="6595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" y="2060848"/>
            <a:ext cx="10706100" cy="3114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271464" y="2112026"/>
            <a:ext cx="892661" cy="6595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271464" y="3599182"/>
            <a:ext cx="892661" cy="6595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2060848"/>
            <a:ext cx="11172825" cy="3190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412776"/>
            <a:ext cx="11249025" cy="51244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80176" y="2235008"/>
            <a:ext cx="2304256" cy="6595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104112" y="4775596"/>
            <a:ext cx="2304256" cy="6595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" y="1700808"/>
            <a:ext cx="11191875" cy="4229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192344" y="1844824"/>
            <a:ext cx="2304256" cy="6595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752184" y="4407154"/>
            <a:ext cx="2304256" cy="6595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42912" y="1150193"/>
            <a:ext cx="11306175" cy="5591175"/>
            <a:chOff x="442912" y="1395412"/>
            <a:chExt cx="11306175" cy="559117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76250" y="1395412"/>
              <a:ext cx="11239500" cy="40671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42912" y="5462587"/>
              <a:ext cx="11306175" cy="152400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6456040" y="2791904"/>
            <a:ext cx="2592288" cy="6595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903380" y="5193460"/>
            <a:ext cx="2136836" cy="6595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700808"/>
            <a:ext cx="11344275" cy="4057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264352" y="2512992"/>
            <a:ext cx="2304256" cy="6595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526744" y="4924597"/>
            <a:ext cx="1489136" cy="6595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628800"/>
            <a:ext cx="11229975" cy="460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844824"/>
            <a:ext cx="11239500" cy="3981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47675" y="1916832"/>
            <a:ext cx="11296650" cy="3905597"/>
            <a:chOff x="447675" y="1268760"/>
            <a:chExt cx="11296650" cy="390559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47675" y="1268760"/>
              <a:ext cx="11296650" cy="22669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71487" y="3717032"/>
              <a:ext cx="11249025" cy="14573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99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2026-01-27T07:45:04Z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