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609850"/>
            <a:ext cx="74676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72816"/>
            <a:ext cx="11182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7738" y="1761308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738" y="3158029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7738" y="4765765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7537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7738" y="1761308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738" y="327347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7738" y="4857652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764704"/>
            <a:ext cx="10573519" cy="5717094"/>
            <a:chOff x="479376" y="980728"/>
            <a:chExt cx="11077575" cy="59896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980728"/>
              <a:ext cx="1107757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5589240"/>
              <a:ext cx="10915650" cy="1381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784800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2181521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3789257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5206074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32104" y="4745240"/>
            <a:ext cx="129614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141444"/>
            <a:ext cx="28083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2" y="4427064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526648"/>
            <a:ext cx="28083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3830596"/>
            <a:ext cx="208823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87108" y="1706754"/>
            <a:ext cx="14890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015112"/>
            <a:ext cx="309634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802960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6128" y="4077072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57437"/>
            <a:ext cx="11220450" cy="2143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317064"/>
            <a:ext cx="22322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