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8" r:id="rId16"/>
    <p:sldId id="337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8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762" y="3124200"/>
            <a:ext cx="91344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56792"/>
            <a:ext cx="112680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725" y="1268760"/>
            <a:ext cx="1125855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84784"/>
            <a:ext cx="112490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1823268"/>
            <a:ext cx="3312368" cy="659580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871864" y="3792780"/>
            <a:ext cx="4824536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56792"/>
            <a:ext cx="11268075" cy="4724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99266" y="1781404"/>
            <a:ext cx="1816814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81314" y="2595321"/>
            <a:ext cx="1915286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408368" y="4519168"/>
            <a:ext cx="1915286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988840"/>
            <a:ext cx="11249025" cy="3676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55840" y="3847261"/>
            <a:ext cx="208823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65256"/>
            <a:ext cx="11229975" cy="5562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663660"/>
            <a:ext cx="10873208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465796"/>
            <a:ext cx="10873208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5259616"/>
            <a:ext cx="10873208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6053435"/>
            <a:ext cx="10873208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4943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71864" y="4867700"/>
            <a:ext cx="1512168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916832"/>
            <a:ext cx="11344275" cy="3190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647728" y="1926880"/>
            <a:ext cx="2664296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999420" y="3514520"/>
            <a:ext cx="1088468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844824"/>
            <a:ext cx="11191875" cy="3419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595048"/>
            <a:ext cx="1872208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08368" y="3544513"/>
            <a:ext cx="1800200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84784"/>
            <a:ext cx="11210925" cy="4886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038816"/>
            <a:ext cx="2376264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92344" y="4755288"/>
            <a:ext cx="2376264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4810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79776" y="1525188"/>
            <a:ext cx="136815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72144" y="3122875"/>
            <a:ext cx="3180039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908954" y="4700467"/>
            <a:ext cx="136815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4784"/>
            <a:ext cx="112776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84784"/>
            <a:ext cx="112585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3862" y="1484784"/>
            <a:ext cx="11344275" cy="4698082"/>
            <a:chOff x="423862" y="1466850"/>
            <a:chExt cx="11344275" cy="46980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466850"/>
              <a:ext cx="11344275" cy="3924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5300" y="5517232"/>
              <a:ext cx="11201400" cy="647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2026-01-27T07:47:04Z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