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3071812"/>
            <a:ext cx="74485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64704"/>
            <a:ext cx="10493501" cy="564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44824"/>
            <a:ext cx="1121092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37000" y="3111152"/>
            <a:ext cx="89956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697412"/>
            <a:ext cx="98951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451578"/>
            <a:ext cx="98951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348880"/>
            <a:ext cx="98951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200150"/>
            <a:ext cx="1128712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19052" y="2420888"/>
            <a:ext cx="98951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4941168"/>
            <a:ext cx="172819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88840"/>
            <a:ext cx="1122997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1968744"/>
            <a:ext cx="280831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52651" y="3777447"/>
            <a:ext cx="315833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44824"/>
            <a:ext cx="1124902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1988840"/>
            <a:ext cx="252028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30492" y="5073676"/>
            <a:ext cx="252028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1658944"/>
            <a:ext cx="316835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4601224"/>
            <a:ext cx="180020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8862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" y="1412776"/>
            <a:ext cx="111918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16832"/>
            <a:ext cx="113157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71487" y="1268760"/>
            <a:ext cx="11249025" cy="5408637"/>
            <a:chOff x="471487" y="1196752"/>
            <a:chExt cx="11249025" cy="5408637"/>
          </a:xfrm>
        </p:grpSpPr>
        <p:grpSp>
          <p:nvGrpSpPr>
            <p:cNvPr id="4" name="组合 3"/>
            <p:cNvGrpSpPr/>
            <p:nvPr/>
          </p:nvGrpSpPr>
          <p:grpSpPr>
            <a:xfrm>
              <a:off x="471487" y="1196752"/>
              <a:ext cx="11249025" cy="2652316"/>
              <a:chOff x="471487" y="2557462"/>
              <a:chExt cx="11249025" cy="265231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1487" y="2557462"/>
                <a:ext cx="11249025" cy="17430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1487" y="4581128"/>
                <a:ext cx="4867275" cy="6286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0062" y="4005064"/>
              <a:ext cx="11191875" cy="2600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