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2800350"/>
            <a:ext cx="47053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1082" y="3933056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1082" y="5048424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95537"/>
            <a:ext cx="11306175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2413075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3528443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96" y="4101199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3119155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304" y="4234523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304" y="5309697"/>
            <a:ext cx="51847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5353075"/>
            <a:ext cx="129614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533088"/>
            <a:ext cx="13681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387196"/>
            <a:ext cx="13681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62566" y="4793965"/>
            <a:ext cx="76528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5224" y="5336575"/>
            <a:ext cx="12207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4211040"/>
            <a:ext cx="820891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1674" y="4753651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1674" y="5286214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1674" y="5818777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00300"/>
            <a:ext cx="11363325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4337" y="2427426"/>
            <a:ext cx="114423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1674" y="2970037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1674" y="3502600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1674" y="4035163"/>
            <a:ext cx="1154496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08" y="1272726"/>
            <a:ext cx="10971584" cy="554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