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3086100"/>
            <a:ext cx="81248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21765"/>
            <a:ext cx="10693647" cy="5603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0" y="3367040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8675" y="1412776"/>
            <a:ext cx="10534650" cy="5165700"/>
            <a:chOff x="828675" y="1628800"/>
            <a:chExt cx="10534650" cy="5165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8675" y="1628800"/>
              <a:ext cx="10534650" cy="438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280" y="6089650"/>
              <a:ext cx="6410325" cy="704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05433" y="1484784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05433" y="3193004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05433" y="5051949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412776"/>
            <a:ext cx="1030605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35577" y="1494832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35577" y="3203052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35577" y="5061997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63930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97537" y="1340768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7537" y="3048988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97537" y="4907933"/>
            <a:ext cx="648071" cy="700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337047"/>
            <a:ext cx="11306175" cy="5332313"/>
            <a:chOff x="442912" y="1267768"/>
            <a:chExt cx="11306175" cy="53323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267768"/>
              <a:ext cx="3714750" cy="76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132856"/>
              <a:ext cx="11306175" cy="446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20136" y="4992247"/>
            <a:ext cx="2160240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31168"/>
            <a:ext cx="11391900" cy="541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31904" y="1308952"/>
            <a:ext cx="504056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14918" y="1308952"/>
            <a:ext cx="1409673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5006745"/>
            <a:ext cx="2657868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24272" y="5931194"/>
            <a:ext cx="2171928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715" y="890116"/>
            <a:ext cx="10635810" cy="57072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28528" y="816616"/>
            <a:ext cx="2171928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1034" y="3378946"/>
            <a:ext cx="2793318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64351" y="4233056"/>
            <a:ext cx="2090057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9552" y="2574952"/>
            <a:ext cx="1019800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3509449"/>
            <a:ext cx="2186580" cy="63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556792"/>
            <a:ext cx="11439525" cy="4490070"/>
            <a:chOff x="376237" y="1556792"/>
            <a:chExt cx="11439525" cy="44900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556792"/>
              <a:ext cx="5438775" cy="91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636912"/>
              <a:ext cx="11439525" cy="3409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19736" y="4127518"/>
            <a:ext cx="1440160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70944" y="4820559"/>
            <a:ext cx="1693007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04864"/>
            <a:ext cx="1156335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2268463"/>
            <a:ext cx="1800200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7" y="3665120"/>
            <a:ext cx="1296145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17065" y="4355056"/>
            <a:ext cx="890903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861048"/>
            <a:ext cx="1440160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15190" y="5338156"/>
            <a:ext cx="1733138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720904"/>
            <a:ext cx="1296144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36402" y="3117625"/>
            <a:ext cx="1455341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92069" y="4604781"/>
            <a:ext cx="935979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4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4693328"/>
            <a:ext cx="2520280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32856"/>
            <a:ext cx="114871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208175"/>
            <a:ext cx="4824536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28609" y="2911560"/>
            <a:ext cx="3035743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80091" y="3594848"/>
            <a:ext cx="1987718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06472" y="4308280"/>
            <a:ext cx="2245511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408" y="34576"/>
            <a:ext cx="77628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196" y="1340768"/>
            <a:ext cx="10333608" cy="543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82402"/>
            <a:ext cx="114490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