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2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844824"/>
            <a:ext cx="11593288" cy="2949774"/>
            <a:chOff x="263352" y="1844824"/>
            <a:chExt cx="11593288" cy="29497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1687" y="1844824"/>
              <a:ext cx="8048625" cy="847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140968"/>
              <a:ext cx="11593288" cy="165363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1561" y="1484784"/>
            <a:ext cx="9819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1561" y="1484784"/>
            <a:ext cx="9819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1561" y="2996952"/>
            <a:ext cx="9819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16868"/>
            <a:ext cx="11344275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1561" y="2276872"/>
            <a:ext cx="9819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5171706"/>
            <a:ext cx="28803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1541716"/>
            <a:ext cx="201622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05060" y="3428573"/>
            <a:ext cx="24951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5329943"/>
            <a:ext cx="270306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568" y="1906895"/>
            <a:ext cx="10442864" cy="412172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680454"/>
            <a:ext cx="201622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30148" y="5278512"/>
            <a:ext cx="16577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756655"/>
            <a:ext cx="18722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36493" y="3714598"/>
            <a:ext cx="18722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2893" y="4643512"/>
            <a:ext cx="18722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052736"/>
            <a:ext cx="11410950" cy="5372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20336" y="1931346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782638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4830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797" y="1340768"/>
            <a:ext cx="10654406" cy="5454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264352" y="1916832"/>
            <a:ext cx="180020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51784" y="3179575"/>
            <a:ext cx="129614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137270" y="3789174"/>
            <a:ext cx="251048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42070" y="4398773"/>
            <a:ext cx="165393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672813" y="5008372"/>
            <a:ext cx="165393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655840" y="5647000"/>
            <a:ext cx="1392673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791744" y="6271114"/>
            <a:ext cx="1392673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28800"/>
            <a:ext cx="1101090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1" y="3717602"/>
            <a:ext cx="1152128" cy="365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6120" y="4379618"/>
            <a:ext cx="2160240" cy="365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07320" y="5061789"/>
            <a:ext cx="1416472" cy="365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35123" y="5743396"/>
            <a:ext cx="1829229" cy="3644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452687"/>
            <a:ext cx="11106150" cy="1952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2551571"/>
            <a:ext cx="1800200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87034" y="3219228"/>
            <a:ext cx="1052782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67948" y="3872371"/>
            <a:ext cx="1299659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4293096"/>
            <a:ext cx="345638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8572" y="5671952"/>
            <a:ext cx="265782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276872"/>
            <a:ext cx="1149667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231189"/>
            <a:ext cx="244827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03712" y="2898846"/>
            <a:ext cx="244827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71664" y="4225009"/>
            <a:ext cx="213459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2425" y="1345853"/>
            <a:ext cx="11487150" cy="5448101"/>
            <a:chOff x="352425" y="1345853"/>
            <a:chExt cx="11487150" cy="54481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345853"/>
              <a:ext cx="11382375" cy="4619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25" y="6165304"/>
              <a:ext cx="11487150" cy="62865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5345" y="57324"/>
            <a:ext cx="7800975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5" y="671585"/>
            <a:ext cx="9505056" cy="6069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2026-01-29T08:40:33Z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