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3000375"/>
            <a:ext cx="41052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908720"/>
            <a:ext cx="113823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496673" cy="53585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268760"/>
            <a:ext cx="201622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2541350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91944" y="5204164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241459" cy="54437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747176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76326" y="5495589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3899454"/>
            <a:ext cx="24482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49815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06" y="1472084"/>
            <a:ext cx="10266362" cy="5228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4365104"/>
            <a:ext cx="627349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618607"/>
            <a:ext cx="11334750" cy="4402681"/>
            <a:chOff x="428625" y="1566840"/>
            <a:chExt cx="11334750" cy="44026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721" y="1566840"/>
              <a:ext cx="2781300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2492896"/>
              <a:ext cx="11334750" cy="34766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980728"/>
            <a:ext cx="112966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655662"/>
            <a:ext cx="114204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2026-01-28T14:13:55Z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