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4737" y="3024187"/>
            <a:ext cx="496252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204864"/>
            <a:ext cx="11534775" cy="2686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21565" y="3101588"/>
            <a:ext cx="1770179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409336" y="3101588"/>
            <a:ext cx="1770179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6632"/>
            <a:ext cx="651510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" y="1350045"/>
            <a:ext cx="1125855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705" y="692696"/>
            <a:ext cx="9899855" cy="6014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132856"/>
            <a:ext cx="1133475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2912" y="1196752"/>
            <a:ext cx="11306175" cy="5362550"/>
            <a:chOff x="442912" y="1196752"/>
            <a:chExt cx="11306175" cy="53625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1012" y="1196752"/>
              <a:ext cx="11229975" cy="1562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2912" y="2996952"/>
              <a:ext cx="11306175" cy="3562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4784"/>
            <a:ext cx="11277600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352" y="4184747"/>
            <a:ext cx="1166529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63352" y="5113661"/>
            <a:ext cx="1166529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352" y="1606973"/>
            <a:ext cx="1166529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63352" y="2535886"/>
            <a:ext cx="1166529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63352" y="3450286"/>
            <a:ext cx="1166529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263352" y="4379200"/>
            <a:ext cx="1166529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263352" y="5293600"/>
            <a:ext cx="1166529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343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0944" y="1355283"/>
            <a:ext cx="11659712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40944" y="2284196"/>
            <a:ext cx="11659712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40944" y="3198596"/>
            <a:ext cx="11659712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40944" y="4127511"/>
            <a:ext cx="11659712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340944" y="5041911"/>
            <a:ext cx="11659712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340944" y="5970825"/>
            <a:ext cx="11659712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062" y="617811"/>
            <a:ext cx="661987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1308373"/>
            <a:ext cx="2705100" cy="752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50" y="2060848"/>
            <a:ext cx="11391900" cy="44386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498654" y="5704790"/>
            <a:ext cx="98343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75808"/>
            <a:ext cx="6457950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37" y="1484784"/>
            <a:ext cx="11134725" cy="5191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410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45508" y="2183599"/>
            <a:ext cx="98343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445508" y="4026913"/>
            <a:ext cx="98343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445508" y="5884741"/>
            <a:ext cx="98343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980" y="1398290"/>
            <a:ext cx="168592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9237" y="1988840"/>
            <a:ext cx="9153525" cy="1562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912" y="3550940"/>
            <a:ext cx="11306175" cy="31908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488488" y="4696678"/>
            <a:ext cx="98343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0488488" y="5843306"/>
            <a:ext cx="98343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433637"/>
            <a:ext cx="11306175" cy="1990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01966" y="3536675"/>
            <a:ext cx="98343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5229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5819778"/>
            <a:ext cx="98343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424112"/>
            <a:ext cx="11382375" cy="2009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3666" y="3508209"/>
            <a:ext cx="98343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560"/>
            <a:ext cx="648652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412776"/>
            <a:ext cx="114300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1315700" cy="1838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527" y="3068960"/>
            <a:ext cx="10366945" cy="3724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014537"/>
            <a:ext cx="1139190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04664"/>
            <a:ext cx="28003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3475" y="1097235"/>
            <a:ext cx="992505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34251" y="3277671"/>
            <a:ext cx="5038013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752081" y="4221099"/>
            <a:ext cx="2983880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695510" y="5150013"/>
            <a:ext cx="4056674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916832"/>
            <a:ext cx="11439525" cy="3533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712747"/>
            <a:ext cx="194421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015880" y="3712747"/>
            <a:ext cx="194421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164058" y="3712747"/>
            <a:ext cx="194421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28800"/>
            <a:ext cx="11449050" cy="4486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4322124"/>
            <a:ext cx="3960440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700371" y="4351152"/>
            <a:ext cx="3960440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32</Words>
  <Application>Microsoft Office PowerPoint</Application>
  <PresentationFormat>宽屏</PresentationFormat>
  <Paragraphs>32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2026-01-29T09:22:50Z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