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37" y="3052762"/>
            <a:ext cx="80867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44824"/>
            <a:ext cx="113919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5762" y="1230585"/>
            <a:ext cx="11420475" cy="5438775"/>
            <a:chOff x="385762" y="1268760"/>
            <a:chExt cx="11420475" cy="54387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5" y="1268760"/>
              <a:ext cx="11296650" cy="2790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762" y="4059585"/>
              <a:ext cx="11420475" cy="26479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545950" y="1201125"/>
            <a:ext cx="1093666" cy="7157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29994" y="3904590"/>
            <a:ext cx="1093666" cy="7157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3952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43472" y="1705181"/>
            <a:ext cx="1093666" cy="7157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99930" y="3750433"/>
            <a:ext cx="1093666" cy="7157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76672"/>
            <a:ext cx="378142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761" y="1333923"/>
            <a:ext cx="10448478" cy="54426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7018558" y="5171706"/>
            <a:ext cx="1093666" cy="537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77414" y="6086107"/>
            <a:ext cx="1992266" cy="537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85978" y="2565466"/>
            <a:ext cx="115212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1376806"/>
            <a:ext cx="2448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8274" y="3443514"/>
            <a:ext cx="157937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1427290"/>
            <a:ext cx="115212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98026" y="4523634"/>
            <a:ext cx="181034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5429250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2420888"/>
            <a:ext cx="11515725" cy="4010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019066" y="3784555"/>
            <a:ext cx="1780789" cy="479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90266" y="4461552"/>
            <a:ext cx="1953406" cy="479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711624" y="5129209"/>
            <a:ext cx="1953406" cy="479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131053" y="5796865"/>
            <a:ext cx="1444667" cy="479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5747" y="692696"/>
            <a:ext cx="9818806" cy="597666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563194"/>
            <a:ext cx="115212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35200" y="2333937"/>
            <a:ext cx="458088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19085" y="4119193"/>
            <a:ext cx="282478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467429" y="5891786"/>
            <a:ext cx="18283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28837"/>
            <a:ext cx="11553825" cy="26003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7248690" y="2089876"/>
            <a:ext cx="657262" cy="479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27448" y="3439704"/>
            <a:ext cx="2134998" cy="479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575720" y="4107361"/>
            <a:ext cx="628352" cy="479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3632370"/>
            <a:ext cx="2304256" cy="479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00256" y="4365104"/>
            <a:ext cx="1152128" cy="479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60848"/>
            <a:ext cx="11525250" cy="2952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2147370"/>
            <a:ext cx="1584176" cy="479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60585" y="3642341"/>
            <a:ext cx="2268063" cy="479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200275"/>
            <a:ext cx="11487150" cy="2457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171247"/>
            <a:ext cx="1296144" cy="479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22614" y="3521075"/>
            <a:ext cx="1381698" cy="479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3543988"/>
            <a:ext cx="3096344" cy="479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04049" y="4197130"/>
            <a:ext cx="2479983" cy="479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89649" y="4893816"/>
            <a:ext cx="3826431" cy="479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16080" y="5547322"/>
            <a:ext cx="2160240" cy="479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779145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484784"/>
            <a:ext cx="113347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2026-01-29T05:56:00Z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