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2828925"/>
            <a:ext cx="468630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76487"/>
            <a:ext cx="114300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1323" y="3871051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1323" y="4906031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32856"/>
            <a:ext cx="11239500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2946" y="2239911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2946" y="3274891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2946" y="4380210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3655027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60848"/>
            <a:ext cx="11191875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3042" y="2132856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3042" y="3750640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628800"/>
            <a:ext cx="11372850" cy="4581128"/>
            <a:chOff x="409575" y="2409825"/>
            <a:chExt cx="11372850" cy="45811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2409825"/>
              <a:ext cx="11372850" cy="2038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4581128"/>
              <a:ext cx="11334750" cy="2409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303912" y="5063371"/>
            <a:ext cx="13681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11648" y="5693019"/>
            <a:ext cx="206467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466975"/>
            <a:ext cx="11420475" cy="192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636912"/>
            <a:ext cx="151216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2158" y="3249862"/>
            <a:ext cx="122593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44479" y="3872859"/>
            <a:ext cx="122593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4467256"/>
            <a:ext cx="762587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3458" y="4999818"/>
            <a:ext cx="1143420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438400"/>
            <a:ext cx="11353800" cy="198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9100" y="2412433"/>
            <a:ext cx="1135856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3458" y="2955043"/>
            <a:ext cx="1143420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3458" y="3487606"/>
            <a:ext cx="1143420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3458" y="4020169"/>
            <a:ext cx="1143420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2026-01-27T08:32:02Z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