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24187"/>
            <a:ext cx="50292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941" y="980728"/>
            <a:ext cx="10698707" cy="534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6632"/>
            <a:ext cx="652462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84784"/>
            <a:ext cx="113347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515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878" y="1441804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5878" y="2485583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5878" y="3501583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5878" y="4532097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5878" y="5562611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878" y="1311178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5878" y="2340443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5878" y="3370957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5878" y="4401471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5878" y="5431985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878" y="1763666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5878" y="2792931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5878" y="3823445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5878" y="4853959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878" y="1705610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5878" y="2734875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5878" y="3750875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5878" y="4781389"/>
            <a:ext cx="11485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4865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037" y="1484784"/>
            <a:ext cx="8943925" cy="524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620688"/>
            <a:ext cx="70866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628800"/>
            <a:ext cx="11306175" cy="4591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60496" y="5416758"/>
            <a:ext cx="9641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614286"/>
            <a:ext cx="9641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3544686"/>
            <a:ext cx="9641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88488" y="5446056"/>
            <a:ext cx="9641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531746"/>
            <a:ext cx="9641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867450"/>
            <a:ext cx="9641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4926654"/>
            <a:ext cx="9641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47700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628800"/>
            <a:ext cx="113157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514600"/>
            <a:ext cx="113728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28765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4608" y="908720"/>
            <a:ext cx="7702784" cy="568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62112"/>
            <a:ext cx="105346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386020"/>
            <a:ext cx="570509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4330045"/>
            <a:ext cx="3672408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59796" y="3580937"/>
            <a:ext cx="183620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24092" y="3580937"/>
            <a:ext cx="183620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88388" y="3580937"/>
            <a:ext cx="183620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90737"/>
            <a:ext cx="113442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881964"/>
            <a:ext cx="201622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0456" y="2881964"/>
            <a:ext cx="130191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91884" y="3810878"/>
            <a:ext cx="2011827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2026-01-29T06:28:35Z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