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3052762"/>
            <a:ext cx="49720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28800"/>
            <a:ext cx="106013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52637"/>
            <a:ext cx="113633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3058911"/>
            <a:ext cx="468052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5784" y="3973311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5784" y="4858682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5784" y="5758568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6237" y="1684426"/>
            <a:ext cx="11552411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5784" y="2584312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5784" y="3484197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5784" y="4384083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5784" y="5277207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51911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376238" y="1410346"/>
            <a:ext cx="11382374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5784" y="2310232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95784" y="3210117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95784" y="4110003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95784" y="5003127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95784" y="5903012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6238" y="1355282"/>
            <a:ext cx="11382374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5784" y="2255168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5784" y="3155053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5784" y="4054939"/>
            <a:ext cx="1146282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476672"/>
            <a:ext cx="68961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977876"/>
            <a:ext cx="179070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1841972"/>
            <a:ext cx="11353800" cy="4895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88488" y="5939231"/>
            <a:ext cx="8640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4051" y="980728"/>
            <a:ext cx="10674597" cy="5456012"/>
            <a:chOff x="461962" y="957262"/>
            <a:chExt cx="11268075" cy="57593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957262"/>
              <a:ext cx="11268075" cy="494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6021288"/>
              <a:ext cx="10353675" cy="695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60970" y="1892269"/>
            <a:ext cx="8640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60970" y="3808155"/>
            <a:ext cx="8640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60970" y="5651469"/>
            <a:ext cx="8640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551" y="0"/>
            <a:ext cx="65246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791" y="1297679"/>
            <a:ext cx="9062417" cy="5443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16002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628800"/>
            <a:ext cx="11382375" cy="4695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45982" y="5546260"/>
            <a:ext cx="8640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770879"/>
            <a:ext cx="8640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8" y="4860936"/>
            <a:ext cx="8640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4579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628800"/>
            <a:ext cx="113157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556792"/>
            <a:ext cx="11258550" cy="4406429"/>
            <a:chOff x="466725" y="1662112"/>
            <a:chExt cx="11258550" cy="44064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662112"/>
              <a:ext cx="11258550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373216"/>
              <a:ext cx="705802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29432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243" y="836712"/>
            <a:ext cx="9529514" cy="583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375971"/>
            <a:ext cx="403244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63457" y="4246828"/>
            <a:ext cx="403244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90770" y="5219285"/>
            <a:ext cx="5561813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379618"/>
            <a:ext cx="187220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728" y="4379618"/>
            <a:ext cx="1371104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96000" y="4379618"/>
            <a:ext cx="1371104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69152" cy="597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9137"/>
            <a:ext cx="64484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852936"/>
            <a:ext cx="113157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2026-01-29T02:59:17Z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