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3062287"/>
            <a:ext cx="100488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1456318"/>
            <a:ext cx="148557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2814" y="2457803"/>
            <a:ext cx="2466842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747861"/>
            <a:ext cx="11363325" cy="570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730398"/>
            <a:ext cx="25922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7945" y="3747884"/>
            <a:ext cx="259228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66002" y="5736341"/>
            <a:ext cx="139409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229762"/>
            <a:ext cx="223224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142231"/>
            <a:ext cx="11468100" cy="5599137"/>
            <a:chOff x="361950" y="1412776"/>
            <a:chExt cx="11468100" cy="5599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1412776"/>
              <a:ext cx="1146810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4221088"/>
              <a:ext cx="11334750" cy="2790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1902318"/>
            <a:ext cx="2808312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6956" y="2889323"/>
            <a:ext cx="1507636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12270" y="4819723"/>
            <a:ext cx="2712322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908720"/>
            <a:ext cx="113633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616558"/>
            <a:ext cx="223224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692696"/>
            <a:ext cx="113919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46892" y="635202"/>
            <a:ext cx="223224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96720" y="4481488"/>
            <a:ext cx="2855663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369796"/>
            <a:ext cx="129614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65172" y="4243624"/>
            <a:ext cx="14267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700808"/>
            <a:ext cx="2880320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4006" y="2658751"/>
            <a:ext cx="422255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052736"/>
            <a:ext cx="113823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57624" y="1816358"/>
            <a:ext cx="2232248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4" y="3746060"/>
            <a:ext cx="201622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2898" y="5661946"/>
            <a:ext cx="201622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29250" cy="8858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3375" y="1484114"/>
            <a:ext cx="11525250" cy="5185246"/>
            <a:chOff x="333375" y="1553691"/>
            <a:chExt cx="11525250" cy="51852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1553691"/>
              <a:ext cx="11525250" cy="3819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287" y="5338762"/>
              <a:ext cx="11401425" cy="14001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30520" y="2780366"/>
            <a:ext cx="100811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19736" y="4072138"/>
            <a:ext cx="1245817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60298" y="5361339"/>
            <a:ext cx="175145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33562"/>
            <a:ext cx="115347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90234" y="1801401"/>
            <a:ext cx="201622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2440030"/>
            <a:ext cx="705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4272" y="3746315"/>
            <a:ext cx="185936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77414" y="4370430"/>
            <a:ext cx="142224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859338"/>
            <a:ext cx="144016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4931" y="3136595"/>
            <a:ext cx="144016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4442881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3331163"/>
            <a:ext cx="17237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89168" y="3984306"/>
            <a:ext cx="181514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4622934"/>
            <a:ext cx="75925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98952" y="5276077"/>
            <a:ext cx="990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5914705"/>
            <a:ext cx="139506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3803554"/>
            <a:ext cx="2448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4442181"/>
            <a:ext cx="2448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89434"/>
            <a:ext cx="1159192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218462"/>
            <a:ext cx="41044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09923" y="3169996"/>
            <a:ext cx="25779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87688" y="6101882"/>
            <a:ext cx="527904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7628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924944"/>
            <a:ext cx="113538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379427"/>
            <a:ext cx="201622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5324341"/>
            <a:ext cx="1287827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2026-01-29T08:20:39Z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