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3105150"/>
            <a:ext cx="51339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65246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700808"/>
            <a:ext cx="112299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052736"/>
            <a:ext cx="11477625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4495168"/>
            <a:ext cx="112834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187" y="5366025"/>
            <a:ext cx="11477625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9536" y="1384310"/>
            <a:ext cx="112834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9536" y="2255167"/>
            <a:ext cx="112834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9536" y="3126023"/>
            <a:ext cx="112834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9536" y="3996882"/>
            <a:ext cx="112834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9536" y="4867738"/>
            <a:ext cx="112834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09536" y="5738595"/>
            <a:ext cx="112834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9536" y="1660252"/>
            <a:ext cx="11519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9536" y="2516595"/>
            <a:ext cx="11519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9536" y="3387451"/>
            <a:ext cx="11519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9536" y="4258310"/>
            <a:ext cx="11519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9536" y="5129166"/>
            <a:ext cx="11519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57400"/>
            <a:ext cx="1129665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9536" y="2106252"/>
            <a:ext cx="112834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9536" y="2977109"/>
            <a:ext cx="112834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9536" y="3847965"/>
            <a:ext cx="112834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764704"/>
            <a:ext cx="65341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772816"/>
            <a:ext cx="11353800" cy="441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5416196"/>
            <a:ext cx="1008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543175"/>
            <a:ext cx="11296650" cy="177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3429562"/>
            <a:ext cx="1008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4674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1484784"/>
            <a:ext cx="1047750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5221887"/>
            <a:ext cx="1008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59101"/>
            <a:ext cx="1008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16480" y="4602415"/>
            <a:ext cx="1008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5157192"/>
            <a:ext cx="1008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88840"/>
            <a:ext cx="1130617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867450"/>
            <a:ext cx="1008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16480" y="4689365"/>
            <a:ext cx="1008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5409445"/>
            <a:ext cx="1008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566987"/>
            <a:ext cx="11353800" cy="172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3450153"/>
            <a:ext cx="1008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4865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84784"/>
            <a:ext cx="112776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709" y="836712"/>
            <a:ext cx="10528665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609850"/>
            <a:ext cx="112680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28479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7003" y="1037506"/>
            <a:ext cx="8677994" cy="553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3011466"/>
            <a:ext cx="38164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24847" y="3838779"/>
            <a:ext cx="521949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3250" y="4689365"/>
            <a:ext cx="179239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16960" y="5507922"/>
            <a:ext cx="627963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99804" y="3486494"/>
            <a:ext cx="219233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9004" y="4313808"/>
            <a:ext cx="23087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147370"/>
            <a:ext cx="179239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87264" y="2989199"/>
            <a:ext cx="179239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1984" y="4658341"/>
            <a:ext cx="179239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64454" y="4658341"/>
            <a:ext cx="151512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2026-01-29T08:13:33Z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