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9825" y="3067050"/>
            <a:ext cx="7372350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844824"/>
            <a:ext cx="1125855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844824"/>
            <a:ext cx="11249025" cy="3419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44472" y="2769420"/>
            <a:ext cx="817782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2276872"/>
            <a:ext cx="11144250" cy="2609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90786" y="2420888"/>
            <a:ext cx="817782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700808"/>
            <a:ext cx="11249025" cy="3790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44472" y="2936703"/>
            <a:ext cx="817782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268760"/>
            <a:ext cx="11296650" cy="5486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18778" y="2492896"/>
            <a:ext cx="817782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2119312"/>
            <a:ext cx="10791825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6250" y="1052736"/>
            <a:ext cx="11239500" cy="5648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44472" y="2337372"/>
            <a:ext cx="817782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912" y="1844824"/>
            <a:ext cx="10544175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700808"/>
            <a:ext cx="11239500" cy="4276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2" y="4355056"/>
            <a:ext cx="1656184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772816"/>
            <a:ext cx="11210925" cy="4267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744072" y="1772816"/>
            <a:ext cx="2520280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708714" y="3521229"/>
            <a:ext cx="3499854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340768"/>
            <a:ext cx="11258550" cy="5353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295800" y="2440984"/>
            <a:ext cx="3312368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446525" y="4179349"/>
            <a:ext cx="2513571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2276872"/>
            <a:ext cx="11182350" cy="2476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40016" y="3145140"/>
            <a:ext cx="817782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599" y="1249835"/>
            <a:ext cx="10794801" cy="5608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412776"/>
            <a:ext cx="11182350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84784"/>
            <a:ext cx="112776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38150" y="1412776"/>
            <a:ext cx="11315700" cy="5112568"/>
            <a:chOff x="438150" y="1484784"/>
            <a:chExt cx="11315700" cy="511256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8150" y="1484784"/>
              <a:ext cx="11315700" cy="1562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6725" y="3073102"/>
              <a:ext cx="11258550" cy="35242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2026-01-27T07:56:28Z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