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0925" y="3038475"/>
            <a:ext cx="5010150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84784"/>
            <a:ext cx="11430000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372569"/>
            <a:ext cx="6467475" cy="1247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537" y="1988840"/>
            <a:ext cx="11210925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268760"/>
            <a:ext cx="11391900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0112" y="2420888"/>
            <a:ext cx="10391775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12776"/>
            <a:ext cx="11287125" cy="5019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04112" y="5618268"/>
            <a:ext cx="468052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36712"/>
            <a:ext cx="10505656" cy="551723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50483" y="750190"/>
            <a:ext cx="10778639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50483" y="1708132"/>
            <a:ext cx="10778639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50483" y="2680589"/>
            <a:ext cx="10778639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50483" y="3638532"/>
            <a:ext cx="10778639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250483" y="4610989"/>
            <a:ext cx="10778639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250483" y="5583446"/>
            <a:ext cx="10778639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412776"/>
            <a:ext cx="11268075" cy="5067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7866" y="1505092"/>
            <a:ext cx="11650782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77866" y="2550118"/>
            <a:ext cx="11650782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77866" y="3580631"/>
            <a:ext cx="11650782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77866" y="4625658"/>
            <a:ext cx="11650782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77866" y="5661248"/>
            <a:ext cx="11650782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98094"/>
            <a:ext cx="10487148" cy="5627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7" y="886048"/>
            <a:ext cx="1065718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9457" y="1858504"/>
            <a:ext cx="1065718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99457" y="2830961"/>
            <a:ext cx="1065718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99457" y="3788904"/>
            <a:ext cx="1065718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99457" y="4761361"/>
            <a:ext cx="1065718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199457" y="5719304"/>
            <a:ext cx="1065718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332656"/>
            <a:ext cx="7620000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843968"/>
            <a:ext cx="1685925" cy="619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1012" y="1706835"/>
            <a:ext cx="11229975" cy="496252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>
            <a:off x="10416480" y="3702518"/>
            <a:ext cx="86409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0416480" y="5923204"/>
            <a:ext cx="86409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23862" y="44624"/>
            <a:ext cx="11344275" cy="6747427"/>
            <a:chOff x="423862" y="44624"/>
            <a:chExt cx="11344275" cy="674742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1464" y="44624"/>
              <a:ext cx="1952625" cy="590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3862" y="600801"/>
              <a:ext cx="11344275" cy="61912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488488" y="3760574"/>
            <a:ext cx="86409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488488" y="6010288"/>
            <a:ext cx="86409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79623"/>
            <a:ext cx="2438400" cy="60007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47675" y="857777"/>
            <a:ext cx="11296650" cy="5667567"/>
            <a:chOff x="447675" y="764704"/>
            <a:chExt cx="11296650" cy="566756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7675" y="764704"/>
              <a:ext cx="11296650" cy="37814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57200" y="4603471"/>
              <a:ext cx="11277600" cy="182880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0445508" y="3775088"/>
            <a:ext cx="86409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445508" y="5747770"/>
            <a:ext cx="86409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6632"/>
            <a:ext cx="6515100" cy="126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3370" y="1432419"/>
            <a:ext cx="9981182" cy="53089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42912" y="188640"/>
            <a:ext cx="11306175" cy="6582147"/>
            <a:chOff x="442912" y="188640"/>
            <a:chExt cx="11306175" cy="658214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9456" y="188640"/>
              <a:ext cx="1495425" cy="609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2912" y="836712"/>
              <a:ext cx="11306175" cy="59340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532030" y="3875562"/>
            <a:ext cx="86409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532030" y="5951105"/>
            <a:ext cx="86409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6632"/>
            <a:ext cx="6515100" cy="1314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387" y="1700808"/>
            <a:ext cx="11325225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1741" y="1268760"/>
            <a:ext cx="10808518" cy="5539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0050" y="1772816"/>
            <a:ext cx="11391900" cy="3517181"/>
            <a:chOff x="400050" y="2176462"/>
            <a:chExt cx="11391900" cy="351718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0050" y="2176462"/>
              <a:ext cx="11391900" cy="2505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69544" y="4941168"/>
              <a:ext cx="5810250" cy="752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76672"/>
            <a:ext cx="2933700" cy="83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6806" y="1314872"/>
            <a:ext cx="8818388" cy="5317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844824"/>
            <a:ext cx="11201400" cy="3514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511824" y="3688004"/>
            <a:ext cx="338437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526338" y="4558861"/>
            <a:ext cx="5602109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844824"/>
            <a:ext cx="11372850" cy="3390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3602044"/>
            <a:ext cx="309634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528048" y="3602044"/>
            <a:ext cx="309634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9575" y="1340693"/>
            <a:ext cx="11372850" cy="5400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760296" y="2305900"/>
            <a:ext cx="158417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9456" y="3198462"/>
            <a:ext cx="1190215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071664" y="3198462"/>
            <a:ext cx="1190215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350407" y="5027262"/>
            <a:ext cx="1609689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861379" y="5027262"/>
            <a:ext cx="1609689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0344472" y="5027262"/>
            <a:ext cx="926367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487488" y="5920252"/>
            <a:ext cx="173887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2026-01-29T07:28:16Z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