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7600" y="3057525"/>
            <a:ext cx="4876800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6487" y="620688"/>
            <a:ext cx="7439025" cy="63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100" y="1301452"/>
            <a:ext cx="11353800" cy="52959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8040216" y="2176398"/>
            <a:ext cx="2016480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552384" y="4034226"/>
            <a:ext cx="2016480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395355" y="5906300"/>
            <a:ext cx="1172253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84784"/>
            <a:ext cx="11458575" cy="4629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904312" y="1499298"/>
            <a:ext cx="2520280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20336" y="4300555"/>
            <a:ext cx="230425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112224" y="5243983"/>
            <a:ext cx="945119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556792"/>
            <a:ext cx="11344275" cy="45339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295800" y="3393593"/>
            <a:ext cx="295232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488942" y="4322508"/>
            <a:ext cx="4007657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0525" y="1331168"/>
            <a:ext cx="11410950" cy="5410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1331168"/>
            <a:ext cx="194421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232737" y="3183948"/>
            <a:ext cx="1151295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2712" y="548680"/>
            <a:ext cx="6886575" cy="63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484784"/>
            <a:ext cx="11039475" cy="4791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12776"/>
            <a:ext cx="11325225" cy="4724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75520" y="3933056"/>
            <a:ext cx="259228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2381250"/>
            <a:ext cx="11344275" cy="2095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423592" y="2420888"/>
            <a:ext cx="295232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340768"/>
            <a:ext cx="11325225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7200" y="1321643"/>
            <a:ext cx="11277600" cy="5419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619836" y="4120614"/>
            <a:ext cx="295232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673774" y="5049528"/>
            <a:ext cx="295232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2547937"/>
            <a:ext cx="11372850" cy="1762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287688" y="2651426"/>
            <a:ext cx="295232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5" y="692696"/>
            <a:ext cx="7334250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050" y="1700808"/>
            <a:ext cx="11391900" cy="36099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3791744" y="1758302"/>
            <a:ext cx="230425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071664" y="2694406"/>
            <a:ext cx="230425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132692" y="3630510"/>
            <a:ext cx="230425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844824"/>
            <a:ext cx="11410950" cy="3638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128729" y="1869165"/>
            <a:ext cx="1599119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060615" y="2795442"/>
            <a:ext cx="2483657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27448" y="4667785"/>
            <a:ext cx="2002995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477381" y="4682299"/>
            <a:ext cx="2002995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2026-01-29T03:38:37Z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