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5" r:id="rId31"/>
    <p:sldId id="346" r:id="rId32"/>
    <p:sldId id="344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8" r:id="rId58"/>
    <p:sldId id="389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2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360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2519362"/>
            <a:ext cx="621030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4725144"/>
            <a:ext cx="11487150" cy="1990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7312" y="476379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7216" y="178132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88840"/>
            <a:ext cx="1149667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7216" y="199734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16832"/>
            <a:ext cx="1149667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7216" y="199734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908720"/>
            <a:ext cx="117252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125" y="1700808"/>
            <a:ext cx="11715750" cy="3982566"/>
            <a:chOff x="238125" y="1412776"/>
            <a:chExt cx="11715750" cy="39825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12776"/>
              <a:ext cx="11639550" cy="1933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3356992"/>
              <a:ext cx="11715750" cy="2038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836712"/>
            <a:ext cx="11582400" cy="5836252"/>
            <a:chOff x="304800" y="836712"/>
            <a:chExt cx="11582400" cy="58362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836712"/>
              <a:ext cx="11582400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4063114"/>
              <a:ext cx="11506200" cy="2609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95400" y="411331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5352" y="204075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5352" y="170080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692697"/>
            <a:ext cx="11534775" cy="5976663"/>
            <a:chOff x="328612" y="620689"/>
            <a:chExt cx="11534775" cy="59766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4766"/>
            <a:stretch/>
          </p:blipFill>
          <p:spPr>
            <a:xfrm>
              <a:off x="328612" y="620689"/>
              <a:ext cx="11534775" cy="5832648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055440" y="5949280"/>
              <a:ext cx="7488832" cy="648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88840"/>
            <a:ext cx="116871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8131" y="214136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326"/>
          <a:stretch/>
        </p:blipFill>
        <p:spPr>
          <a:xfrm>
            <a:off x="271462" y="1124744"/>
            <a:ext cx="11649075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700808"/>
            <a:ext cx="11657185" cy="4174976"/>
            <a:chOff x="263352" y="1268760"/>
            <a:chExt cx="11657185" cy="4174976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268760"/>
              <a:ext cx="11657185" cy="1359396"/>
              <a:chOff x="263352" y="5373216"/>
              <a:chExt cx="11657185" cy="135939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6237312"/>
                <a:ext cx="6029325" cy="4953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87878"/>
              <a:stretch/>
            </p:blipFill>
            <p:spPr>
              <a:xfrm>
                <a:off x="271462" y="5373216"/>
                <a:ext cx="11649075" cy="725116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8612" y="2852936"/>
              <a:ext cx="11534775" cy="2590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808"/>
            <a:ext cx="116490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420888"/>
            <a:ext cx="1154430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27" y="248130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96752"/>
            <a:ext cx="10659632" cy="566870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244527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134076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6123" y="3370535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6227"/>
            <a:ext cx="116014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692696"/>
            <a:ext cx="11630025" cy="6043414"/>
            <a:chOff x="280987" y="1340768"/>
            <a:chExt cx="11630025" cy="60434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340768"/>
              <a:ext cx="8372475" cy="485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987" y="1916832"/>
              <a:ext cx="11630025" cy="546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14512"/>
            <a:ext cx="116109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62880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46243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156529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90737"/>
            <a:ext cx="1151572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214136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78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84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08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307" y="1249027"/>
            <a:ext cx="11057309" cy="549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5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7637"/>
          <a:stretch/>
        </p:blipFill>
        <p:spPr>
          <a:xfrm>
            <a:off x="1775520" y="2204864"/>
            <a:ext cx="8388251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23500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83632" y="2878103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632" y="359153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83632" y="427482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82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980728"/>
            <a:ext cx="1152525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5145600"/>
            <a:ext cx="194421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39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556792"/>
            <a:ext cx="11630025" cy="4696599"/>
            <a:chOff x="280987" y="1268760"/>
            <a:chExt cx="11630025" cy="46965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268760"/>
              <a:ext cx="1163002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1898184"/>
              <a:ext cx="11601450" cy="4067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783632" y="1557587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66815" y="2240873"/>
            <a:ext cx="199288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056440" y="2914112"/>
            <a:ext cx="153789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14374" y="4230446"/>
            <a:ext cx="153789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956712" y="5567472"/>
            <a:ext cx="121940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38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908720"/>
            <a:ext cx="115633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11392" y="2173048"/>
            <a:ext cx="100811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47339" y="2836240"/>
            <a:ext cx="100811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6170" y="4182719"/>
            <a:ext cx="198951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68025" y="4866007"/>
            <a:ext cx="176813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39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4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204864"/>
            <a:ext cx="11521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70548" y="3521198"/>
            <a:ext cx="178974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42504" y="5561014"/>
            <a:ext cx="2505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78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008936"/>
            <a:ext cx="172819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2652031"/>
            <a:ext cx="136815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09457" y="3365464"/>
            <a:ext cx="150316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5989" y="4701896"/>
            <a:ext cx="383989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447928" y="5375135"/>
            <a:ext cx="206999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40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340768"/>
            <a:ext cx="11687175" cy="5248275"/>
            <a:chOff x="252412" y="692696"/>
            <a:chExt cx="11687175" cy="5248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692696"/>
              <a:ext cx="11582400" cy="1981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2412" y="2673896"/>
              <a:ext cx="11687175" cy="3267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552384" y="4025160"/>
            <a:ext cx="136815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08168" y="5311349"/>
            <a:ext cx="136815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98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54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4824"/>
            <a:ext cx="116014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72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47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8840"/>
            <a:ext cx="115633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33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44824"/>
            <a:ext cx="117252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55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84784"/>
            <a:ext cx="11630025" cy="4721250"/>
            <a:chOff x="280987" y="1724025"/>
            <a:chExt cx="11630025" cy="4721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724025"/>
              <a:ext cx="11630025" cy="3409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593" y="5149875"/>
              <a:ext cx="10848975" cy="1295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2941983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57301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28150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493962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7408" y="5643009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04864"/>
            <a:ext cx="116395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5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3933056"/>
            <a:ext cx="187220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36360" y="5118761"/>
            <a:ext cx="187220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12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2090992"/>
            <a:ext cx="144016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78230" y="5195933"/>
            <a:ext cx="163785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66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2451032"/>
            <a:ext cx="2088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08154" y="4832491"/>
            <a:ext cx="178013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64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60848"/>
            <a:ext cx="11582400" cy="3000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3261672"/>
            <a:ext cx="110477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854524"/>
            <a:ext cx="110477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457425"/>
            <a:ext cx="110477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57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58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305050"/>
            <a:ext cx="1172527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59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7" y="764704"/>
            <a:ext cx="11706225" cy="594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2887" y="1802960"/>
            <a:ext cx="117062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887" y="2667117"/>
            <a:ext cx="117062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2887" y="3519560"/>
            <a:ext cx="117062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2887" y="4375336"/>
            <a:ext cx="117062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2887" y="5237827"/>
            <a:ext cx="117062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42887" y="6091937"/>
            <a:ext cx="117062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27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500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2887" y="1546744"/>
            <a:ext cx="117062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887" y="2400853"/>
            <a:ext cx="117062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2887" y="3253296"/>
            <a:ext cx="117062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2887" y="4109072"/>
            <a:ext cx="117062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2887" y="4971563"/>
            <a:ext cx="117062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42887" y="5825673"/>
            <a:ext cx="117062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6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8131" y="138455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8131" y="2755759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8131" y="3464247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8131" y="4122367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8131" y="559774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6026"/>
            <a:ext cx="115347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</Words>
  <Application>Microsoft Office PowerPoint</Application>
  <PresentationFormat>宽屏</PresentationFormat>
  <Paragraphs>1</Paragraphs>
  <Slides>58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2026-01-27T03:49:02Z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