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3099193"/>
            <a:ext cx="11593289" cy="663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196752"/>
            <a:ext cx="11401425" cy="5156026"/>
            <a:chOff x="395287" y="1052736"/>
            <a:chExt cx="11401425" cy="5156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052736"/>
              <a:ext cx="11401425" cy="315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4437112"/>
              <a:ext cx="11382375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67608" y="3368125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0008" y="5458181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124744"/>
            <a:ext cx="11353800" cy="5760640"/>
            <a:chOff x="419100" y="1412776"/>
            <a:chExt cx="11353800" cy="5760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412776"/>
              <a:ext cx="11353800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3391991"/>
              <a:ext cx="11306175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52384" y="2039144"/>
            <a:ext cx="22205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9100" y="2924944"/>
            <a:ext cx="22205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764159"/>
            <a:ext cx="77343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772816"/>
            <a:ext cx="11258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134792"/>
            <a:ext cx="11315700" cy="5543770"/>
            <a:chOff x="438150" y="1268760"/>
            <a:chExt cx="11315700" cy="5543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268760"/>
              <a:ext cx="1128712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117080"/>
              <a:ext cx="11315700" cy="1695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2060848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05537" y="4019578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877406"/>
            <a:ext cx="30963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758302"/>
            <a:ext cx="2304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48512" y="3732245"/>
            <a:ext cx="407993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700808"/>
            <a:ext cx="43204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5" y="3682043"/>
            <a:ext cx="192772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683529"/>
            <a:ext cx="169702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15114" y="1844824"/>
            <a:ext cx="277703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2599" y="3832020"/>
            <a:ext cx="238316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38412"/>
            <a:ext cx="11487150" cy="178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2492896"/>
            <a:ext cx="34563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628800"/>
            <a:ext cx="11249025" cy="4670449"/>
            <a:chOff x="471487" y="1628800"/>
            <a:chExt cx="11249025" cy="4670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153" y="1628800"/>
              <a:ext cx="36957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2574974"/>
              <a:ext cx="11249025" cy="3724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476672"/>
            <a:ext cx="74104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07284"/>
            <a:ext cx="10962059" cy="5362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0238" y="764704"/>
            <a:ext cx="10050338" cy="59557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869160"/>
            <a:ext cx="38164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412776"/>
            <a:ext cx="28083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3386020"/>
            <a:ext cx="2304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412776"/>
            <a:ext cx="295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4312" y="2392422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1170" y="4365104"/>
            <a:ext cx="283310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2344" y="5359264"/>
            <a:ext cx="2232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71790"/>
            <a:ext cx="10517724" cy="60896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698813"/>
            <a:ext cx="2304256" cy="497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442012"/>
            <a:ext cx="2304256" cy="497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21846" y="4328241"/>
            <a:ext cx="2686722" cy="497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548680"/>
            <a:ext cx="7219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772816"/>
            <a:ext cx="11487150" cy="38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3746060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700808"/>
            <a:ext cx="25202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23004" y="3776350"/>
            <a:ext cx="40772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528326"/>
            <a:ext cx="20162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27084" y="3589354"/>
            <a:ext cx="382895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00981" y="3126454"/>
            <a:ext cx="248730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24037"/>
            <a:ext cx="112966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340768"/>
            <a:ext cx="112776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3414170"/>
            <a:ext cx="295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83175" y="1367228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6660" y="3458028"/>
            <a:ext cx="445532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52363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59844" y="452363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2026-01-29T03:16:24Z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