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100584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68760"/>
            <a:ext cx="11382375" cy="5257800"/>
            <a:chOff x="404812" y="1196752"/>
            <a:chExt cx="11382375" cy="5257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196752"/>
              <a:ext cx="1138237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4730527"/>
              <a:ext cx="113633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2040"/>
            <a:ext cx="7747215" cy="66293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09166" y="2420888"/>
            <a:ext cx="1382977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5410830"/>
            <a:ext cx="941915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484" y="750752"/>
            <a:ext cx="8856984" cy="58922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737948"/>
            <a:ext cx="129614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449148"/>
            <a:ext cx="223224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5877272"/>
            <a:ext cx="122413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721080" cy="58750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014103"/>
            <a:ext cx="129614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20065" y="4915475"/>
            <a:ext cx="201243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732084"/>
            <a:ext cx="110940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17455"/>
            <a:ext cx="110940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17341"/>
            <a:ext cx="110940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88197"/>
            <a:ext cx="110940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273569"/>
            <a:ext cx="110940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1436"/>
            <a:ext cx="54006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420888"/>
            <a:ext cx="11449050" cy="395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727426"/>
            <a:ext cx="223224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91424" y="4380569"/>
            <a:ext cx="111268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61938" y="5091770"/>
            <a:ext cx="179064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1839437"/>
            <a:ext cx="172819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51023" y="3203779"/>
            <a:ext cx="172819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0794" y="3203779"/>
            <a:ext cx="200171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56966" y="4481035"/>
            <a:ext cx="98710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39481" y="5119664"/>
            <a:ext cx="70033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3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19536" y="3530036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34850" y="4168664"/>
            <a:ext cx="114552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15878" y="4815587"/>
            <a:ext cx="164421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49821" y="5454215"/>
            <a:ext cx="164421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66975"/>
            <a:ext cx="11430000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490053"/>
            <a:ext cx="129614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912" y="3114168"/>
            <a:ext cx="230339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98055" y="3781825"/>
            <a:ext cx="1245817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3719669"/>
            <a:ext cx="34563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5084011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150007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20311" y="2803150"/>
            <a:ext cx="178034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80197" y="4152979"/>
            <a:ext cx="2772387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3247" y="3441778"/>
            <a:ext cx="178034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58949"/>
            <a:ext cx="77343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060848"/>
            <a:ext cx="112966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2026-01-29T06:36:38Z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