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51" r:id="rId2"/>
    <p:sldId id="352" r:id="rId3"/>
    <p:sldId id="347" r:id="rId4"/>
    <p:sldId id="348" r:id="rId5"/>
    <p:sldId id="349" r:id="rId6"/>
    <p:sldId id="344" r:id="rId7"/>
    <p:sldId id="345" r:id="rId8"/>
    <p:sldId id="346" r:id="rId9"/>
    <p:sldId id="355" r:id="rId10"/>
    <p:sldId id="357" r:id="rId11"/>
    <p:sldId id="358" r:id="rId12"/>
    <p:sldId id="359" r:id="rId13"/>
    <p:sldId id="360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2900362"/>
            <a:ext cx="5067300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620688"/>
            <a:ext cx="74295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412776"/>
            <a:ext cx="11382375" cy="532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88288" y="1482272"/>
            <a:ext cx="244827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60174" y="6076270"/>
            <a:ext cx="1683498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84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268760"/>
            <a:ext cx="11334750" cy="5363666"/>
            <a:chOff x="428625" y="1196752"/>
            <a:chExt cx="11334750" cy="5363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196752"/>
              <a:ext cx="11306175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941168"/>
              <a:ext cx="11334750" cy="1619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1410264"/>
            <a:ext cx="244827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51292" y="4175034"/>
            <a:ext cx="1524428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50720" y="5103950"/>
            <a:ext cx="3001663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41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2579418"/>
            <a:ext cx="1656184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17552" y="3493817"/>
            <a:ext cx="1886159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31038" y="5315722"/>
            <a:ext cx="1886159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41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85975"/>
            <a:ext cx="11487150" cy="2686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88088" y="2037702"/>
            <a:ext cx="100811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9936" y="3853735"/>
            <a:ext cx="2299883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21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548680"/>
            <a:ext cx="78009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233" y="1374157"/>
            <a:ext cx="10511532" cy="536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600056"/>
            <a:ext cx="2232248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514455"/>
            <a:ext cx="244827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2132856"/>
            <a:ext cx="11353800" cy="2736304"/>
            <a:chOff x="419100" y="2619375"/>
            <a:chExt cx="11353800" cy="2736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2619375"/>
              <a:ext cx="11353800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746079"/>
              <a:ext cx="2238375" cy="609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3161202"/>
            <a:ext cx="3096344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1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3314012"/>
            <a:ext cx="244827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5978" y="4213898"/>
            <a:ext cx="244827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83832" y="5128298"/>
            <a:ext cx="4104456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052736"/>
            <a:ext cx="76771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2060848"/>
            <a:ext cx="11325225" cy="34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27448" y="2159372"/>
            <a:ext cx="244827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49164" y="3066448"/>
            <a:ext cx="244827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35760" y="3973524"/>
            <a:ext cx="3096344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525" y="1556792"/>
            <a:ext cx="11410950" cy="4656162"/>
            <a:chOff x="390525" y="1628800"/>
            <a:chExt cx="11410950" cy="46561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628800"/>
              <a:ext cx="11410950" cy="2619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437112"/>
              <a:ext cx="10744200" cy="18478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431704" y="1669268"/>
            <a:ext cx="244827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13761" y="3483554"/>
            <a:ext cx="2448272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375919" y="5442983"/>
            <a:ext cx="1872209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4942" y="2723434"/>
            <a:ext cx="2232248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2224" y="2723435"/>
            <a:ext cx="367020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71995" y="4537720"/>
            <a:ext cx="2972477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84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2026-01-29T04:46:02Z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