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2819400"/>
            <a:ext cx="47815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85352"/>
            <a:ext cx="113823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08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9063" y="3727035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063" y="4797152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60848"/>
            <a:ext cx="1123950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063" y="2122808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063" y="3192925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063" y="4177663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253981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801427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409825"/>
            <a:ext cx="11353800" cy="2038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2450987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340628"/>
            <a:ext cx="11430000" cy="5210175"/>
            <a:chOff x="381000" y="1340628"/>
            <a:chExt cx="11430000" cy="5210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628"/>
              <a:ext cx="11430000" cy="2057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3398028"/>
              <a:ext cx="11325225" cy="3152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24192" y="4756915"/>
            <a:ext cx="1584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60412" y="5269380"/>
            <a:ext cx="1584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88729" y="6002910"/>
            <a:ext cx="1584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09825"/>
            <a:ext cx="11372850" cy="2038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626819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05864" y="3872814"/>
            <a:ext cx="1894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59" y="4313192"/>
            <a:ext cx="785142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8933" y="4835707"/>
            <a:ext cx="113482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8933" y="5348172"/>
            <a:ext cx="113482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52687"/>
            <a:ext cx="11391900" cy="195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8933" y="2424119"/>
            <a:ext cx="113482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8933" y="2946634"/>
            <a:ext cx="113482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8933" y="3459099"/>
            <a:ext cx="113482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8933" y="3971565"/>
            <a:ext cx="113482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2026-01-27T08:33:52Z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