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55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43237"/>
            <a:ext cx="56864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9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16832"/>
            <a:ext cx="106965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97475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78904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73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6576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8800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9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96" y="692696"/>
            <a:ext cx="10582366" cy="585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7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052736"/>
            <a:ext cx="11420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908720"/>
            <a:ext cx="11382375" cy="5303862"/>
            <a:chOff x="404812" y="1340768"/>
            <a:chExt cx="11382375" cy="5303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340768"/>
              <a:ext cx="113823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4149080"/>
              <a:ext cx="1133475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09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2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4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50218"/>
            <a:ext cx="112966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230590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9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0590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60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44824"/>
            <a:ext cx="10753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0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69665"/>
            <a:ext cx="11325225" cy="5227687"/>
            <a:chOff x="433387" y="1412776"/>
            <a:chExt cx="11325225" cy="52276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651" y="1412776"/>
              <a:ext cx="36671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420888"/>
              <a:ext cx="11325225" cy="4219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235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875562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58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6896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2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44824"/>
            <a:ext cx="10791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1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4741" y="1556792"/>
            <a:ext cx="11314346" cy="4740771"/>
            <a:chOff x="434741" y="1772816"/>
            <a:chExt cx="11314346" cy="4740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741" y="1772816"/>
              <a:ext cx="37528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636912"/>
              <a:ext cx="11306175" cy="3876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169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764704"/>
            <a:ext cx="11496675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3673911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4689911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8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355282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56065" y="4461338"/>
            <a:ext cx="13959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499298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81174" y="5606841"/>
            <a:ext cx="189474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5606841"/>
            <a:ext cx="17308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54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435402"/>
            <a:ext cx="125190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1104" y="5541459"/>
            <a:ext cx="1733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8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09775"/>
            <a:ext cx="1144905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3976598"/>
            <a:ext cx="39604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6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8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5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980728"/>
            <a:ext cx="11325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6501"/>
            <a:ext cx="113442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2436" y="1315677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2436" y="3129963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2436" y="500230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03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412776"/>
            <a:ext cx="11001375" cy="5328592"/>
            <a:chOff x="767408" y="1556792"/>
            <a:chExt cx="110013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556792"/>
              <a:ext cx="1100137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465784"/>
              <a:ext cx="9896475" cy="4419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42436" y="1315677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2436" y="3129963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2436" y="500230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72816"/>
            <a:ext cx="106680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2436" y="1806171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2436" y="3620457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4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2026-01-29T06:16:06Z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