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3019425"/>
            <a:ext cx="99822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5474252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1441804"/>
            <a:ext cx="195618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81852" y="5505804"/>
            <a:ext cx="37301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14280"/>
            <a:ext cx="11382375" cy="579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4067936"/>
            <a:ext cx="10081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10036" y="5083936"/>
            <a:ext cx="18713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1200"/>
            <a:ext cx="115347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433" y="632071"/>
            <a:ext cx="11197133" cy="6213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17907" y="707210"/>
            <a:ext cx="32103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6077495"/>
            <a:ext cx="20193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358482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56440" y="3558502"/>
            <a:ext cx="144016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747770"/>
            <a:ext cx="17281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614286"/>
            <a:ext cx="108201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2470" y="2717371"/>
            <a:ext cx="216404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449916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118342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03148" y="3221426"/>
            <a:ext cx="34370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1020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84784"/>
            <a:ext cx="11506200" cy="43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36360" y="2799363"/>
            <a:ext cx="223224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96817" y="4105649"/>
            <a:ext cx="153103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67788" y="4700734"/>
            <a:ext cx="153103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59" y="5310334"/>
            <a:ext cx="180017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593932"/>
            <a:ext cx="172819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7" y="3203533"/>
            <a:ext cx="830401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26036" y="4408219"/>
            <a:ext cx="830401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4713829"/>
            <a:ext cx="187220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5308914"/>
            <a:ext cx="136815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660465"/>
            <a:ext cx="136815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49662" y="2879665"/>
            <a:ext cx="162645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20519" y="3561837"/>
            <a:ext cx="162645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61432" y="4853609"/>
            <a:ext cx="1814287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1499298"/>
            <a:ext cx="16561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6362" y="2791069"/>
            <a:ext cx="16561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03032" y="4082840"/>
            <a:ext cx="28256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9889" y="4765010"/>
            <a:ext cx="137767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47728" y="5389126"/>
            <a:ext cx="295232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7247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556792"/>
            <a:ext cx="113442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980728"/>
            <a:ext cx="11372850" cy="592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026073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4509" y="6091558"/>
            <a:ext cx="195618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571306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2593932"/>
            <a:ext cx="12531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90192" y="5641931"/>
            <a:ext cx="204254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2026-01-29T07:33:57Z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