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5237" y="2809875"/>
            <a:ext cx="4581525" cy="1238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00808"/>
            <a:ext cx="1137285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390775"/>
            <a:ext cx="11372850" cy="207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28800"/>
            <a:ext cx="11363325" cy="4086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8967" y="3789040"/>
            <a:ext cx="47133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8967" y="4803923"/>
            <a:ext cx="47133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060848"/>
            <a:ext cx="11382375" cy="3000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9063" y="2132856"/>
            <a:ext cx="47133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9063" y="3147739"/>
            <a:ext cx="47133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39063" y="4172671"/>
            <a:ext cx="47133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844824"/>
            <a:ext cx="11372850" cy="3581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8072" y="3449096"/>
            <a:ext cx="47133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2060848"/>
            <a:ext cx="11249025" cy="3048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9303" y="2132856"/>
            <a:ext cx="47133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9303" y="3700167"/>
            <a:ext cx="47133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71475" y="1700808"/>
            <a:ext cx="11449050" cy="3886205"/>
            <a:chOff x="371475" y="1434078"/>
            <a:chExt cx="11449050" cy="38862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3862" y="1434078"/>
              <a:ext cx="11344275" cy="19907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1475" y="3501008"/>
              <a:ext cx="11449050" cy="181927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2927648" y="5085184"/>
            <a:ext cx="86409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132856"/>
            <a:ext cx="11372850" cy="2705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15680" y="2204864"/>
            <a:ext cx="86409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44584" y="2717330"/>
            <a:ext cx="1193711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013955" y="3229796"/>
            <a:ext cx="1193711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97138" y="4293051"/>
            <a:ext cx="1722998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56792"/>
            <a:ext cx="11372850" cy="4572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431703" y="4149080"/>
            <a:ext cx="8350721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97101" y="4661547"/>
            <a:ext cx="11385323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97101" y="5184061"/>
            <a:ext cx="11385323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97101" y="5686479"/>
            <a:ext cx="11385323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492896"/>
            <a:ext cx="11439525" cy="2000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377" y="2512992"/>
            <a:ext cx="11303048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97101" y="3025459"/>
            <a:ext cx="11385323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97101" y="3547973"/>
            <a:ext cx="11385323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97101" y="4050391"/>
            <a:ext cx="11385323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2026-01-27T08:30:29Z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