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048000"/>
            <a:ext cx="50101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32856"/>
            <a:ext cx="1141095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2010555"/>
            <a:ext cx="223224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3952" y="2895926"/>
            <a:ext cx="102064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23266" y="3752269"/>
            <a:ext cx="261329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620688"/>
            <a:ext cx="75247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340768"/>
            <a:ext cx="11363325" cy="5133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7808" y="2111029"/>
            <a:ext cx="122422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97978" y="2967372"/>
            <a:ext cx="354263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67807" y="4723600"/>
            <a:ext cx="216024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55840" y="5565429"/>
            <a:ext cx="144016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712995"/>
            <a:ext cx="11306175" cy="5884357"/>
            <a:chOff x="442912" y="1142042"/>
            <a:chExt cx="11306175" cy="58843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142042"/>
              <a:ext cx="11296650" cy="2314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3645024"/>
              <a:ext cx="11306175" cy="3381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1434491"/>
            <a:ext cx="27363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14598" y="3161690"/>
            <a:ext cx="148525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82598" y="4888889"/>
            <a:ext cx="148525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083350" y="4888889"/>
            <a:ext cx="148525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578507"/>
            <a:ext cx="28803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2770" y="3305707"/>
            <a:ext cx="259355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548680"/>
            <a:ext cx="72866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272745"/>
            <a:ext cx="1104900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33819" y="5128726"/>
            <a:ext cx="213863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85762" y="1412776"/>
            <a:ext cx="11420475" cy="5120208"/>
            <a:chOff x="385762" y="1412776"/>
            <a:chExt cx="11420475" cy="5120208"/>
          </a:xfrm>
        </p:grpSpPr>
        <p:grpSp>
          <p:nvGrpSpPr>
            <p:cNvPr id="4" name="组合 3"/>
            <p:cNvGrpSpPr/>
            <p:nvPr/>
          </p:nvGrpSpPr>
          <p:grpSpPr>
            <a:xfrm>
              <a:off x="385762" y="1412776"/>
              <a:ext cx="11420475" cy="3325540"/>
              <a:chOff x="385762" y="2166937"/>
              <a:chExt cx="11420475" cy="332554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85762" y="2166937"/>
                <a:ext cx="11420475" cy="2524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4797152"/>
                <a:ext cx="2124075" cy="6953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6924" y="5085184"/>
              <a:ext cx="11315700" cy="14478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3237282" y="1335714"/>
            <a:ext cx="213863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29970" y="3077428"/>
            <a:ext cx="213863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43570" y="4949771"/>
            <a:ext cx="179239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71069"/>
            <a:ext cx="27363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0056" y="3341925"/>
            <a:ext cx="216378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16628" y="5069125"/>
            <a:ext cx="283535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780158"/>
            <a:ext cx="77247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16832"/>
            <a:ext cx="11410950" cy="3343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048328" y="1864710"/>
            <a:ext cx="136815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63298" y="2745149"/>
            <a:ext cx="221687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81127" y="3616006"/>
            <a:ext cx="289904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68553" y="1844824"/>
            <a:ext cx="1112933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10267" y="2715681"/>
            <a:ext cx="161798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6200" y="3587530"/>
            <a:ext cx="161798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52650"/>
            <a:ext cx="11372850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32740" y="2104390"/>
            <a:ext cx="179239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51584" y="2975247"/>
            <a:ext cx="2016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2026-01-29T08:08:55Z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