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  <p:sldId id="35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94660"/>
  </p:normalViewPr>
  <p:slideViewPr>
    <p:cSldViewPr showGuides="1">
      <p:cViewPr varScale="1">
        <p:scale>
          <a:sx n="91" d="100"/>
          <a:sy n="91" d="100"/>
        </p:scale>
        <p:origin x="76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09D694-86ED-065B-D835-C13F50688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825" y="3022579"/>
            <a:ext cx="4864350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7A4AB-8A08-B09F-D3F7-8E1CF9889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050F4-0078-01B7-E8B6-BE583D5D5F14}"/>
              </a:ext>
            </a:extLst>
          </p:cNvPr>
          <p:cNvSpPr/>
          <p:nvPr/>
        </p:nvSpPr>
        <p:spPr bwMode="white">
          <a:xfrm>
            <a:off x="321914" y="3717032"/>
            <a:ext cx="107426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731CC9-F8B6-D782-7DD8-B64230B38D3B}"/>
              </a:ext>
            </a:extLst>
          </p:cNvPr>
          <p:cNvSpPr/>
          <p:nvPr/>
        </p:nvSpPr>
        <p:spPr bwMode="white">
          <a:xfrm>
            <a:off x="321914" y="4701956"/>
            <a:ext cx="5846094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DFDFA5-027D-92E9-E2C9-23C4F5268CEE}"/>
              </a:ext>
            </a:extLst>
          </p:cNvPr>
          <p:cNvSpPr/>
          <p:nvPr/>
        </p:nvSpPr>
        <p:spPr bwMode="white">
          <a:xfrm>
            <a:off x="321914" y="5496186"/>
            <a:ext cx="10742638" cy="116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00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D20B4-8C31-E789-6A91-E7878247F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4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FDB971-E972-B59D-7AB4-97427BAE7867}"/>
              </a:ext>
            </a:extLst>
          </p:cNvPr>
          <p:cNvSpPr/>
          <p:nvPr/>
        </p:nvSpPr>
        <p:spPr bwMode="white">
          <a:xfrm>
            <a:off x="321914" y="2891748"/>
            <a:ext cx="4751183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B1EC69-EA02-86FF-6DD6-3720E117E720}"/>
              </a:ext>
            </a:extLst>
          </p:cNvPr>
          <p:cNvSpPr/>
          <p:nvPr/>
        </p:nvSpPr>
        <p:spPr bwMode="white">
          <a:xfrm>
            <a:off x="321914" y="3749439"/>
            <a:ext cx="2389874" cy="4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3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8C0B7-D27C-F01B-CCF9-75CD8EEC5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33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73BC7-3420-CDF6-86BE-FA1D266F0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0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75930-7ED0-C5FF-8C05-0185A72AE8E8}"/>
              </a:ext>
            </a:extLst>
          </p:cNvPr>
          <p:cNvSpPr/>
          <p:nvPr/>
        </p:nvSpPr>
        <p:spPr bwMode="white">
          <a:xfrm>
            <a:off x="9890931" y="1968022"/>
            <a:ext cx="37133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2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EAA63-B68B-D646-570C-8C02DCCA4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3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8D5D1-152E-7F82-7A82-45E75D175175}"/>
              </a:ext>
            </a:extLst>
          </p:cNvPr>
          <p:cNvSpPr/>
          <p:nvPr/>
        </p:nvSpPr>
        <p:spPr bwMode="white">
          <a:xfrm>
            <a:off x="4825541" y="3835334"/>
            <a:ext cx="83788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2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321B0-EDAB-94CD-047C-3FCF99446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47715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AE349D-A7F9-21CD-768D-A4414E54C31B}"/>
              </a:ext>
            </a:extLst>
          </p:cNvPr>
          <p:cNvSpPr/>
          <p:nvPr/>
        </p:nvSpPr>
        <p:spPr bwMode="white">
          <a:xfrm>
            <a:off x="1855995" y="4894561"/>
            <a:ext cx="100811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D77A46-9AC7-05C5-7EBE-52606402B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/>
        </p:blipFill>
        <p:spPr>
          <a:xfrm>
            <a:off x="9624992" y="3437880"/>
            <a:ext cx="2397792" cy="325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0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791BA-2DC6-26B4-1AF4-0E03A1480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01424" cy="41851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C8697-5F0B-557F-2B78-0D4619502D5C}"/>
              </a:ext>
            </a:extLst>
          </p:cNvPr>
          <p:cNvSpPr/>
          <p:nvPr/>
        </p:nvSpPr>
        <p:spPr bwMode="white">
          <a:xfrm>
            <a:off x="1199456" y="4437112"/>
            <a:ext cx="4248472" cy="5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CD7C5C-17FC-3C53-EFFB-13B1AD8D8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33961"/>
          <a:stretch/>
        </p:blipFill>
        <p:spPr>
          <a:xfrm>
            <a:off x="9291984" y="3494901"/>
            <a:ext cx="2592288" cy="333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2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B8CCA-31C0-DF6D-906E-133E909D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106"/>
            <a:ext cx="8616320" cy="426165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D27371A-6C69-BA06-0C87-9D8607E256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077072"/>
            <a:ext cx="3528392" cy="266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43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1186D-CD9C-B41C-E4A8-608DC6433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8574"/>
            <a:ext cx="11340000" cy="34498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7ED70C-A86E-C8CB-1950-B0D570640B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3425469"/>
            <a:ext cx="4088488" cy="30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53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0FF4F-9E79-8FA0-2186-59714E966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68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569C71-48D0-7440-8851-25F1FB0A2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88840"/>
            <a:ext cx="11340000" cy="24443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112294-E2C2-B479-483A-1F4CACE5B1CB}"/>
              </a:ext>
            </a:extLst>
          </p:cNvPr>
          <p:cNvSpPr/>
          <p:nvPr/>
        </p:nvSpPr>
        <p:spPr bwMode="white">
          <a:xfrm>
            <a:off x="2686984" y="3005672"/>
            <a:ext cx="93610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C414BB-5C1C-FC0D-4913-2B71098C93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3211015"/>
            <a:ext cx="4088488" cy="30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0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FA2A4-C1A9-16F3-6714-55444C346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8045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ADEDBD-2214-322A-3D34-35A31A63DDF2}"/>
              </a:ext>
            </a:extLst>
          </p:cNvPr>
          <p:cNvSpPr/>
          <p:nvPr/>
        </p:nvSpPr>
        <p:spPr bwMode="white">
          <a:xfrm>
            <a:off x="3647728" y="1959164"/>
            <a:ext cx="3888432" cy="6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F0D583-CC17-E07E-1C42-AFE60935E750}"/>
              </a:ext>
            </a:extLst>
          </p:cNvPr>
          <p:cNvSpPr/>
          <p:nvPr/>
        </p:nvSpPr>
        <p:spPr bwMode="white">
          <a:xfrm>
            <a:off x="7415330" y="2844470"/>
            <a:ext cx="120095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9B9E3E-45CE-2590-0653-25716D74D529}"/>
              </a:ext>
            </a:extLst>
          </p:cNvPr>
          <p:cNvSpPr/>
          <p:nvPr/>
        </p:nvSpPr>
        <p:spPr bwMode="white">
          <a:xfrm>
            <a:off x="5159394" y="4022218"/>
            <a:ext cx="744606" cy="35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2B8AE7-BBBE-6B69-AF69-CF2C3749F38A}"/>
              </a:ext>
            </a:extLst>
          </p:cNvPr>
          <p:cNvSpPr/>
          <p:nvPr/>
        </p:nvSpPr>
        <p:spPr bwMode="white">
          <a:xfrm>
            <a:off x="7320136" y="4509120"/>
            <a:ext cx="1296144" cy="43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35430C-05D3-8BAD-FDC7-25158E507E4E}"/>
              </a:ext>
            </a:extLst>
          </p:cNvPr>
          <p:cNvSpPr/>
          <p:nvPr/>
        </p:nvSpPr>
        <p:spPr bwMode="white">
          <a:xfrm>
            <a:off x="5174138" y="5690354"/>
            <a:ext cx="751978" cy="31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3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ADDFC-52F9-F773-4E26-C4086EB4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19497" cy="586800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5ADDF6-C286-D8E8-A102-2EB54D3715BF}"/>
              </a:ext>
            </a:extLst>
          </p:cNvPr>
          <p:cNvSpPr/>
          <p:nvPr/>
        </p:nvSpPr>
        <p:spPr bwMode="white">
          <a:xfrm>
            <a:off x="329706" y="3318469"/>
            <a:ext cx="1805854" cy="93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0C7FB2F-46F8-148B-C5C6-8BE84096F2B1}"/>
              </a:ext>
            </a:extLst>
          </p:cNvPr>
          <p:cNvSpPr/>
          <p:nvPr/>
        </p:nvSpPr>
        <p:spPr bwMode="white">
          <a:xfrm>
            <a:off x="329707" y="4493581"/>
            <a:ext cx="1317709" cy="28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CE3B298-8165-3B8A-4D09-865CA3B9D20D}"/>
              </a:ext>
            </a:extLst>
          </p:cNvPr>
          <p:cNvSpPr/>
          <p:nvPr/>
        </p:nvSpPr>
        <p:spPr bwMode="white">
          <a:xfrm>
            <a:off x="356736" y="5081140"/>
            <a:ext cx="6630389" cy="80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DABFB20-7E04-9E1E-5912-28766D177C01}"/>
              </a:ext>
            </a:extLst>
          </p:cNvPr>
          <p:cNvSpPr/>
          <p:nvPr/>
        </p:nvSpPr>
        <p:spPr bwMode="white">
          <a:xfrm>
            <a:off x="329707" y="6191813"/>
            <a:ext cx="2279486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5707B6-B5AC-98E7-ECA9-166715A4E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900000"/>
            <a:ext cx="4032448" cy="304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1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6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E14D4-2FA5-DD9E-CD35-2449916E8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393943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5C08241-4CBA-3D77-DF29-9590BD3EF3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4149080"/>
            <a:ext cx="5040560" cy="243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4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7A7E0-8C7C-DE48-628B-DF4EA9C4F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329374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A1C43AB-570A-BBA9-0F6E-C0101F3810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4077072"/>
            <a:ext cx="5589484" cy="269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53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EA591-162B-F75F-4999-0F79FD1FC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91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5FAE783-15D5-7C80-1142-3750DF411B29}"/>
              </a:ext>
            </a:extLst>
          </p:cNvPr>
          <p:cNvSpPr/>
          <p:nvPr/>
        </p:nvSpPr>
        <p:spPr bwMode="white">
          <a:xfrm>
            <a:off x="321914" y="5035773"/>
            <a:ext cx="3970428" cy="3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842ADFF-56B5-18AD-6C5D-3CE1E7A9F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906" y="992261"/>
            <a:ext cx="6048672" cy="29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497D2-95EB-3097-3235-69B8E4352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2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F35A69-32E9-7CB0-1328-A5D3FC717E0A}"/>
              </a:ext>
            </a:extLst>
          </p:cNvPr>
          <p:cNvSpPr/>
          <p:nvPr/>
        </p:nvSpPr>
        <p:spPr bwMode="white">
          <a:xfrm>
            <a:off x="321914" y="1660198"/>
            <a:ext cx="6782198" cy="45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E2CC09-5872-7A6D-BFEB-FF92CBC8267E}"/>
              </a:ext>
            </a:extLst>
          </p:cNvPr>
          <p:cNvSpPr/>
          <p:nvPr/>
        </p:nvSpPr>
        <p:spPr bwMode="white">
          <a:xfrm>
            <a:off x="321914" y="2385496"/>
            <a:ext cx="5630070" cy="45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537B9C-1A1B-9C37-04AC-2D250CB0B940}"/>
              </a:ext>
            </a:extLst>
          </p:cNvPr>
          <p:cNvSpPr/>
          <p:nvPr/>
        </p:nvSpPr>
        <p:spPr bwMode="white">
          <a:xfrm>
            <a:off x="321914" y="3013978"/>
            <a:ext cx="2461718" cy="55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8995F5-516A-1DA5-74C3-A6E5FF9B065B}"/>
              </a:ext>
            </a:extLst>
          </p:cNvPr>
          <p:cNvSpPr/>
          <p:nvPr/>
        </p:nvSpPr>
        <p:spPr bwMode="white">
          <a:xfrm>
            <a:off x="321914" y="3742826"/>
            <a:ext cx="7862318" cy="108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075664-3B28-CDAE-ED16-62A9312A4E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1177130"/>
            <a:ext cx="4687218" cy="22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7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0CB45-7D47-E52E-827F-8FDB3FA62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/>
        </p:blipFill>
        <p:spPr>
          <a:xfrm>
            <a:off x="360000" y="900000"/>
            <a:ext cx="9821891" cy="303305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F84A2B-5E08-3D92-0987-52AB2AD98209}"/>
              </a:ext>
            </a:extLst>
          </p:cNvPr>
          <p:cNvSpPr/>
          <p:nvPr/>
        </p:nvSpPr>
        <p:spPr bwMode="white">
          <a:xfrm>
            <a:off x="327012" y="2780928"/>
            <a:ext cx="96574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F679284-9492-ED84-7A9B-A5EE5B8212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952656"/>
            <a:ext cx="4687218" cy="22602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8876D-B082-049F-D668-99BEFAB18C8A}"/>
              </a:ext>
            </a:extLst>
          </p:cNvPr>
          <p:cNvSpPr/>
          <p:nvPr/>
        </p:nvSpPr>
        <p:spPr bwMode="white">
          <a:xfrm>
            <a:off x="360000" y="3356992"/>
            <a:ext cx="15595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997A1-0DFD-7E7D-7805-4CA3D49C7821}"/>
              </a:ext>
            </a:extLst>
          </p:cNvPr>
          <p:cNvSpPr/>
          <p:nvPr/>
        </p:nvSpPr>
        <p:spPr bwMode="white">
          <a:xfrm>
            <a:off x="1919536" y="3356992"/>
            <a:ext cx="54006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DA1AC-BE37-573B-AC2B-649A3C87A0D5}"/>
              </a:ext>
            </a:extLst>
          </p:cNvPr>
          <p:cNvSpPr/>
          <p:nvPr/>
        </p:nvSpPr>
        <p:spPr bwMode="white">
          <a:xfrm>
            <a:off x="302911" y="1556792"/>
            <a:ext cx="96574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24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0CB45-7D47-E52E-827F-8FDB3FA62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/>
        </p:blipFill>
        <p:spPr>
          <a:xfrm>
            <a:off x="360000" y="3758409"/>
            <a:ext cx="9821891" cy="2834944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7914D72-BB94-7F6F-EFF6-EB52D1D63287}"/>
              </a:ext>
            </a:extLst>
          </p:cNvPr>
          <p:cNvSpPr/>
          <p:nvPr/>
        </p:nvSpPr>
        <p:spPr bwMode="white">
          <a:xfrm>
            <a:off x="2207568" y="3758409"/>
            <a:ext cx="2592288" cy="40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8E19759-2FC2-374C-0B12-582644C466AF}"/>
              </a:ext>
            </a:extLst>
          </p:cNvPr>
          <p:cNvSpPr/>
          <p:nvPr/>
        </p:nvSpPr>
        <p:spPr bwMode="white">
          <a:xfrm>
            <a:off x="327012" y="4364999"/>
            <a:ext cx="8649308" cy="97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2E095C93-9F87-213C-7D2F-B37141D167FF}"/>
              </a:ext>
            </a:extLst>
          </p:cNvPr>
          <p:cNvSpPr/>
          <p:nvPr/>
        </p:nvSpPr>
        <p:spPr bwMode="white">
          <a:xfrm>
            <a:off x="327012" y="5437909"/>
            <a:ext cx="9441396" cy="97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F679284-9492-ED84-7A9B-A5EE5B8212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403" y="980728"/>
            <a:ext cx="507719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68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47411-8207-79AE-22D7-E620B72B5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48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0A64E9-9461-66C4-035A-38A853FDC53B}"/>
              </a:ext>
            </a:extLst>
          </p:cNvPr>
          <p:cNvSpPr/>
          <p:nvPr/>
        </p:nvSpPr>
        <p:spPr bwMode="white">
          <a:xfrm>
            <a:off x="9904936" y="4032609"/>
            <a:ext cx="405975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9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5EF8C-9BFE-7735-4DD2-322A49CAF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51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4AC97-C67F-4C82-489B-CCFC17C2C8E1}"/>
              </a:ext>
            </a:extLst>
          </p:cNvPr>
          <p:cNvSpPr/>
          <p:nvPr/>
        </p:nvSpPr>
        <p:spPr bwMode="white">
          <a:xfrm>
            <a:off x="7556289" y="1848453"/>
            <a:ext cx="292460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1F91A-4C34-5C92-EF14-00587F0BA760}"/>
              </a:ext>
            </a:extLst>
          </p:cNvPr>
          <p:cNvSpPr/>
          <p:nvPr/>
        </p:nvSpPr>
        <p:spPr bwMode="white">
          <a:xfrm>
            <a:off x="6962507" y="5934779"/>
            <a:ext cx="301322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1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A6535-7EDA-574F-C87C-6C477508C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9949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2F63DA-0B97-38BF-E98A-D3E512670671}"/>
              </a:ext>
            </a:extLst>
          </p:cNvPr>
          <p:cNvSpPr/>
          <p:nvPr/>
        </p:nvSpPr>
        <p:spPr bwMode="white">
          <a:xfrm>
            <a:off x="329268" y="2060848"/>
            <a:ext cx="2598380" cy="48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FAE652-5A04-DA15-6ABB-E9944203BD15}"/>
              </a:ext>
            </a:extLst>
          </p:cNvPr>
          <p:cNvSpPr/>
          <p:nvPr/>
        </p:nvSpPr>
        <p:spPr bwMode="white">
          <a:xfrm>
            <a:off x="329268" y="2708920"/>
            <a:ext cx="3462476" cy="79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B9DED72-FDEC-A226-ABDE-236BFF59BA33}"/>
              </a:ext>
            </a:extLst>
          </p:cNvPr>
          <p:cNvSpPr/>
          <p:nvPr/>
        </p:nvSpPr>
        <p:spPr bwMode="white">
          <a:xfrm>
            <a:off x="329268" y="3670254"/>
            <a:ext cx="6990868" cy="21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FAC056F-6620-0329-CA29-6BFAF18659C8}"/>
              </a:ext>
            </a:extLst>
          </p:cNvPr>
          <p:cNvSpPr/>
          <p:nvPr/>
        </p:nvSpPr>
        <p:spPr bwMode="white">
          <a:xfrm>
            <a:off x="329268" y="5877272"/>
            <a:ext cx="8215004" cy="8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37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2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4652B-432B-5A8D-F3AA-67EB59671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AFE4B-8AEF-AF50-8B7B-301CCE142617}"/>
              </a:ext>
            </a:extLst>
          </p:cNvPr>
          <p:cNvSpPr/>
          <p:nvPr/>
        </p:nvSpPr>
        <p:spPr bwMode="white">
          <a:xfrm>
            <a:off x="10433652" y="3693255"/>
            <a:ext cx="428463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46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F4FEB-E723-9D2B-4C6D-94747CF66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45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0F9C4-02FC-3982-5AEF-7F040C49B030}"/>
              </a:ext>
            </a:extLst>
          </p:cNvPr>
          <p:cNvSpPr/>
          <p:nvPr/>
        </p:nvSpPr>
        <p:spPr bwMode="white">
          <a:xfrm>
            <a:off x="10296573" y="4326912"/>
            <a:ext cx="365590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4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5BEB6-9809-0BF1-9DEB-C152C23BD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99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F8B30-D551-29AF-DF1C-49478C0E2F74}"/>
              </a:ext>
            </a:extLst>
          </p:cNvPr>
          <p:cNvSpPr/>
          <p:nvPr/>
        </p:nvSpPr>
        <p:spPr bwMode="white">
          <a:xfrm>
            <a:off x="4928303" y="6161836"/>
            <a:ext cx="311284" cy="3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5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77E37-A597-98B7-BC52-C9DB0FDAE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07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1D344-00BA-47F0-99D5-D684E5765FC9}"/>
              </a:ext>
            </a:extLst>
          </p:cNvPr>
          <p:cNvSpPr/>
          <p:nvPr/>
        </p:nvSpPr>
        <p:spPr bwMode="white">
          <a:xfrm>
            <a:off x="6353950" y="5254575"/>
            <a:ext cx="528877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5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2024-09-30T22:21:01Z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