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69" autoAdjust="0"/>
    <p:restoredTop sz="94660"/>
  </p:normalViewPr>
  <p:slideViewPr>
    <p:cSldViewPr showGuides="1">
      <p:cViewPr>
        <p:scale>
          <a:sx n="75" d="100"/>
          <a:sy n="75" d="100"/>
        </p:scale>
        <p:origin x="8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858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7A1213-0522-069A-D043-8E4786AA7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732970"/>
            <a:ext cx="10800000" cy="12331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28175-E421-C3AC-C119-3AECC5281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CBE21-BEAB-F7BC-E873-8399465F74E4}"/>
              </a:ext>
            </a:extLst>
          </p:cNvPr>
          <p:cNvSpPr/>
          <p:nvPr/>
        </p:nvSpPr>
        <p:spPr bwMode="white">
          <a:xfrm>
            <a:off x="7176120" y="3789040"/>
            <a:ext cx="100811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7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1BCE0-0EF2-C1C9-EDE4-71A41EA4F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E770C-BD05-47D1-2047-5B8E9A644A0A}"/>
              </a:ext>
            </a:extLst>
          </p:cNvPr>
          <p:cNvSpPr/>
          <p:nvPr/>
        </p:nvSpPr>
        <p:spPr bwMode="white">
          <a:xfrm>
            <a:off x="8256240" y="2852936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461856-762B-F577-A041-EB7A358693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219" y="4287490"/>
            <a:ext cx="7097561" cy="24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9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C28D2-7345-3404-C574-71FF3F42D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0885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074D57-9088-6955-3B79-7B14349A2EB2}"/>
              </a:ext>
            </a:extLst>
          </p:cNvPr>
          <p:cNvSpPr/>
          <p:nvPr/>
        </p:nvSpPr>
        <p:spPr bwMode="white">
          <a:xfrm>
            <a:off x="321914" y="2564904"/>
            <a:ext cx="570207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DC46684-47DA-7557-38D3-C1679A24E98E}"/>
              </a:ext>
            </a:extLst>
          </p:cNvPr>
          <p:cNvSpPr/>
          <p:nvPr/>
        </p:nvSpPr>
        <p:spPr bwMode="white">
          <a:xfrm>
            <a:off x="321914" y="3609704"/>
            <a:ext cx="2475566" cy="46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3F2FD2-C5A1-9611-D900-77E3ACB509E1}"/>
              </a:ext>
            </a:extLst>
          </p:cNvPr>
          <p:cNvSpPr/>
          <p:nvPr/>
        </p:nvSpPr>
        <p:spPr bwMode="white">
          <a:xfrm>
            <a:off x="321914" y="4329935"/>
            <a:ext cx="851039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4864E53-4577-35DB-0E2B-16CA41DAD6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726"/>
          <a:stretch/>
        </p:blipFill>
        <p:spPr>
          <a:xfrm>
            <a:off x="8041304" y="1721935"/>
            <a:ext cx="3828782" cy="281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2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CF3F7-B75C-B858-8736-BEB9CF57F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750236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0C920E-43D1-EB0F-D9B8-4F79B53FBF0C}"/>
              </a:ext>
            </a:extLst>
          </p:cNvPr>
          <p:cNvSpPr/>
          <p:nvPr/>
        </p:nvSpPr>
        <p:spPr bwMode="white">
          <a:xfrm>
            <a:off x="321914" y="1925552"/>
            <a:ext cx="10166574" cy="252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0E212B-9C2F-6EFE-96B5-BD6102BA7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45831"/>
            <a:ext cx="11340000" cy="1307605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9B76DF5-7A2E-30EE-06DC-5E9B8206A9EF}"/>
              </a:ext>
            </a:extLst>
          </p:cNvPr>
          <p:cNvSpPr/>
          <p:nvPr/>
        </p:nvSpPr>
        <p:spPr bwMode="white">
          <a:xfrm>
            <a:off x="321914" y="4445831"/>
            <a:ext cx="1016657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2AC60C-64D9-6814-CB9C-6243EB16F8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726"/>
          <a:stretch/>
        </p:blipFill>
        <p:spPr>
          <a:xfrm>
            <a:off x="8472264" y="4139739"/>
            <a:ext cx="3540750" cy="260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F36ED-C935-3A2B-3F47-8143AE6E8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8878236" cy="586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4FF8F4-31C8-812A-ACCC-0B8A6CB835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2179041"/>
            <a:ext cx="3155543" cy="254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442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3BA13-B748-D576-04C7-FFCF19655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2384" cy="46367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04226-C7D0-AEDB-52B0-C9FF070481C4}"/>
              </a:ext>
            </a:extLst>
          </p:cNvPr>
          <p:cNvSpPr/>
          <p:nvPr/>
        </p:nvSpPr>
        <p:spPr bwMode="white">
          <a:xfrm>
            <a:off x="6744072" y="980728"/>
            <a:ext cx="864096" cy="59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C3DBAF-F140-2CFE-47AD-10E18F90EA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0114" y="3789040"/>
            <a:ext cx="3431397" cy="276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1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7D503-A257-12E6-E02B-94A66D9FA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51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62DB03-13DB-3705-7C5D-D2085FD81F74}"/>
              </a:ext>
            </a:extLst>
          </p:cNvPr>
          <p:cNvSpPr/>
          <p:nvPr/>
        </p:nvSpPr>
        <p:spPr bwMode="white">
          <a:xfrm>
            <a:off x="321914" y="1916832"/>
            <a:ext cx="6638182" cy="16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F6409F-96E8-472D-81C0-BACA4114CF6D}"/>
              </a:ext>
            </a:extLst>
          </p:cNvPr>
          <p:cNvSpPr/>
          <p:nvPr/>
        </p:nvSpPr>
        <p:spPr bwMode="white">
          <a:xfrm>
            <a:off x="321914" y="3798510"/>
            <a:ext cx="4408413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D32FF8-B9A2-D155-EC1B-0BEE978FECC0}"/>
              </a:ext>
            </a:extLst>
          </p:cNvPr>
          <p:cNvSpPr/>
          <p:nvPr/>
        </p:nvSpPr>
        <p:spPr bwMode="white">
          <a:xfrm>
            <a:off x="321914" y="4723363"/>
            <a:ext cx="7798035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CE74EF-AAB7-A44C-92F0-5663DB63031C}"/>
              </a:ext>
            </a:extLst>
          </p:cNvPr>
          <p:cNvSpPr/>
          <p:nvPr/>
        </p:nvSpPr>
        <p:spPr bwMode="white">
          <a:xfrm>
            <a:off x="321914" y="5695889"/>
            <a:ext cx="4261918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7464E5F-6A05-91CB-633A-4C46EEBC7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1100805"/>
            <a:ext cx="4032448" cy="325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0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A4A0C-F597-7DE9-53B1-5A7089077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3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386F82-0C37-1E01-49CF-F3887CB829CA}"/>
              </a:ext>
            </a:extLst>
          </p:cNvPr>
          <p:cNvSpPr/>
          <p:nvPr/>
        </p:nvSpPr>
        <p:spPr bwMode="white">
          <a:xfrm>
            <a:off x="321914" y="1888517"/>
            <a:ext cx="3469830" cy="10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988F4C-9DA2-BA12-49CE-0D6CAC0C732A}"/>
              </a:ext>
            </a:extLst>
          </p:cNvPr>
          <p:cNvSpPr/>
          <p:nvPr/>
        </p:nvSpPr>
        <p:spPr bwMode="white">
          <a:xfrm>
            <a:off x="321913" y="3356992"/>
            <a:ext cx="3541839" cy="109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E41FD6-5500-37B4-F84B-2D12C0B76EEC}"/>
              </a:ext>
            </a:extLst>
          </p:cNvPr>
          <p:cNvSpPr/>
          <p:nvPr/>
        </p:nvSpPr>
        <p:spPr bwMode="white">
          <a:xfrm>
            <a:off x="321913" y="4990754"/>
            <a:ext cx="3600000" cy="4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85B96DA-0743-264E-0E94-169A917A4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228364"/>
            <a:ext cx="3379610" cy="272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552AE-E841-1DE6-229A-995642035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05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0FA7EB-14C4-1BE5-36BA-36ACF585155B}"/>
              </a:ext>
            </a:extLst>
          </p:cNvPr>
          <p:cNvSpPr/>
          <p:nvPr/>
        </p:nvSpPr>
        <p:spPr bwMode="white">
          <a:xfrm>
            <a:off x="321914" y="2652962"/>
            <a:ext cx="2627909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28C953-973D-B5B2-B7CF-6337FD5466AC}"/>
              </a:ext>
            </a:extLst>
          </p:cNvPr>
          <p:cNvSpPr/>
          <p:nvPr/>
        </p:nvSpPr>
        <p:spPr bwMode="white">
          <a:xfrm>
            <a:off x="321914" y="3429000"/>
            <a:ext cx="4909990" cy="6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8391DA-E634-06E8-4287-B55E76953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632656"/>
            <a:ext cx="3647342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1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08993-BD55-B226-8F19-E766704F9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7863"/>
            <a:ext cx="8352928" cy="33608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3DC22E-62FD-4016-52A4-053E68A1FD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450004"/>
            <a:ext cx="8352928" cy="5220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A2530AF-B2FA-2C6B-79B0-58511F90BC1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96"/>
          <a:stretch/>
        </p:blipFill>
        <p:spPr>
          <a:xfrm>
            <a:off x="8832304" y="1316039"/>
            <a:ext cx="3113315" cy="23724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DC84A40-70E5-C096-59CF-DA050C70FA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/>
        </p:blipFill>
        <p:spPr>
          <a:xfrm>
            <a:off x="8887232" y="4080851"/>
            <a:ext cx="2944768" cy="237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50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A338F-4FC7-E626-D8C0-5623F672C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718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85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822C7-6342-AE11-AE3F-4BA82F719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14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B267F-57FD-E9ED-130C-E974B68AA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62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5CA5FCC-9A03-80C5-9679-FC7C125B41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96"/>
          <a:stretch/>
        </p:blipFill>
        <p:spPr>
          <a:xfrm>
            <a:off x="7608168" y="3645024"/>
            <a:ext cx="3888432" cy="296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404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9105E-9465-F31C-512B-D84B41C65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88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0699DA6-9180-D8EB-9F45-B7A2A6646B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/>
        </p:blipFill>
        <p:spPr>
          <a:xfrm>
            <a:off x="4316206" y="3573016"/>
            <a:ext cx="3559587" cy="286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05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8B70B-B9F0-CA1F-FF69-79287A057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74410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D0518E-16D7-4F1A-5674-1913B8040C0F}"/>
              </a:ext>
            </a:extLst>
          </p:cNvPr>
          <p:cNvSpPr/>
          <p:nvPr/>
        </p:nvSpPr>
        <p:spPr bwMode="white">
          <a:xfrm>
            <a:off x="329521" y="1730664"/>
            <a:ext cx="5910493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1B1B24-55A6-E69B-99E1-0DD8A022C36F}"/>
              </a:ext>
            </a:extLst>
          </p:cNvPr>
          <p:cNvSpPr/>
          <p:nvPr/>
        </p:nvSpPr>
        <p:spPr bwMode="white">
          <a:xfrm>
            <a:off x="329522" y="2469880"/>
            <a:ext cx="5910493" cy="7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5126930-54FB-805E-7C13-8D13E769BD71}"/>
              </a:ext>
            </a:extLst>
          </p:cNvPr>
          <p:cNvSpPr/>
          <p:nvPr/>
        </p:nvSpPr>
        <p:spPr bwMode="white">
          <a:xfrm>
            <a:off x="329522" y="3567272"/>
            <a:ext cx="2742141" cy="88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EAB859-20F2-19BB-4760-92C374DE0EB1}"/>
              </a:ext>
            </a:extLst>
          </p:cNvPr>
          <p:cNvSpPr/>
          <p:nvPr/>
        </p:nvSpPr>
        <p:spPr bwMode="white">
          <a:xfrm>
            <a:off x="329521" y="4537575"/>
            <a:ext cx="5046399" cy="105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BCF240C-6415-4E5D-9499-7FC3AC5F6E2D}"/>
              </a:ext>
            </a:extLst>
          </p:cNvPr>
          <p:cNvSpPr/>
          <p:nvPr/>
        </p:nvSpPr>
        <p:spPr bwMode="white">
          <a:xfrm>
            <a:off x="329522" y="5716332"/>
            <a:ext cx="8646798" cy="105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D7EFBE6-5DC2-FD7E-3282-DD7F1C7EC5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96"/>
          <a:stretch/>
        </p:blipFill>
        <p:spPr>
          <a:xfrm>
            <a:off x="7997072" y="1484784"/>
            <a:ext cx="3888432" cy="296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2" grpId="0" animBg="1"/>
      <p:bldP spid="28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CE47F-E144-A30F-1C25-F69F0B891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935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3A0BCA-F41E-23BF-4F5C-70332B072ADD}"/>
              </a:ext>
            </a:extLst>
          </p:cNvPr>
          <p:cNvSpPr/>
          <p:nvPr/>
        </p:nvSpPr>
        <p:spPr bwMode="white">
          <a:xfrm>
            <a:off x="321913" y="1916832"/>
            <a:ext cx="2749751" cy="12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942742-82F9-756B-1B5E-F8B955F35379}"/>
              </a:ext>
            </a:extLst>
          </p:cNvPr>
          <p:cNvSpPr/>
          <p:nvPr/>
        </p:nvSpPr>
        <p:spPr bwMode="white">
          <a:xfrm>
            <a:off x="321914" y="3429000"/>
            <a:ext cx="426191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3F3960C-8299-8070-4283-731AC997C190}"/>
              </a:ext>
            </a:extLst>
          </p:cNvPr>
          <p:cNvSpPr/>
          <p:nvPr/>
        </p:nvSpPr>
        <p:spPr bwMode="white">
          <a:xfrm>
            <a:off x="321914" y="4826034"/>
            <a:ext cx="4549950" cy="105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6CC2A9-07F7-6D7A-6476-545FBF68FC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/>
        </p:blipFill>
        <p:spPr>
          <a:xfrm>
            <a:off x="7896200" y="2086705"/>
            <a:ext cx="3559587" cy="286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B2284-668E-22B3-C5CC-B16A0B11A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7194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E157D7E-478A-0B44-282E-49D1DBF4CF61}"/>
              </a:ext>
            </a:extLst>
          </p:cNvPr>
          <p:cNvSpPr/>
          <p:nvPr/>
        </p:nvSpPr>
        <p:spPr bwMode="white">
          <a:xfrm>
            <a:off x="321914" y="3717032"/>
            <a:ext cx="7214246" cy="72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420F7EB-2850-88A6-B893-73750E240545}"/>
              </a:ext>
            </a:extLst>
          </p:cNvPr>
          <p:cNvSpPr/>
          <p:nvPr/>
        </p:nvSpPr>
        <p:spPr bwMode="white">
          <a:xfrm>
            <a:off x="321914" y="4751772"/>
            <a:ext cx="9734526" cy="7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F30BC40-3C80-1270-9D01-8B3CA3E42F2C}"/>
              </a:ext>
            </a:extLst>
          </p:cNvPr>
          <p:cNvSpPr/>
          <p:nvPr/>
        </p:nvSpPr>
        <p:spPr bwMode="white">
          <a:xfrm>
            <a:off x="321914" y="5589240"/>
            <a:ext cx="6638182" cy="108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65A6A81-E80B-84C6-F164-0ACB078741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41"/>
          <a:stretch/>
        </p:blipFill>
        <p:spPr>
          <a:xfrm>
            <a:off x="8463691" y="1988840"/>
            <a:ext cx="3185497" cy="256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2B9F7-41A2-F544-2F24-277B8BC13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0376" cy="52493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57D2C98-0711-12A7-2DB8-EC9BE224DE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1988840"/>
            <a:ext cx="2697547" cy="217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555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388E1-8537-E35D-9A5F-9D3CEFC00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65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D37F6B-7D39-CCE7-58BA-745A99EE0D88}"/>
              </a:ext>
            </a:extLst>
          </p:cNvPr>
          <p:cNvSpPr/>
          <p:nvPr/>
        </p:nvSpPr>
        <p:spPr bwMode="white">
          <a:xfrm>
            <a:off x="797983" y="2057964"/>
            <a:ext cx="5370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B610E3-FFD3-263C-9A91-44B55413FE69}"/>
              </a:ext>
            </a:extLst>
          </p:cNvPr>
          <p:cNvSpPr/>
          <p:nvPr/>
        </p:nvSpPr>
        <p:spPr bwMode="white">
          <a:xfrm>
            <a:off x="797984" y="2924944"/>
            <a:ext cx="5370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B89CC6-042A-3230-CF60-D200FA849C19}"/>
              </a:ext>
            </a:extLst>
          </p:cNvPr>
          <p:cNvSpPr/>
          <p:nvPr/>
        </p:nvSpPr>
        <p:spPr bwMode="white">
          <a:xfrm>
            <a:off x="797983" y="3739587"/>
            <a:ext cx="6760854" cy="5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26DD6E9-0198-E1FC-FC93-F67C53CEB8D5}"/>
              </a:ext>
            </a:extLst>
          </p:cNvPr>
          <p:cNvSpPr/>
          <p:nvPr/>
        </p:nvSpPr>
        <p:spPr bwMode="white">
          <a:xfrm>
            <a:off x="797984" y="4597082"/>
            <a:ext cx="5370024" cy="63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07BE5A9-A506-2388-2B04-0CAB5A8E38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8837" y="2335034"/>
            <a:ext cx="3283583" cy="265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45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4B4B6-84F3-8111-5606-D56D7479D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572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6F212A-068C-0BBC-2189-4A6EB1CB095F}"/>
              </a:ext>
            </a:extLst>
          </p:cNvPr>
          <p:cNvSpPr/>
          <p:nvPr/>
        </p:nvSpPr>
        <p:spPr bwMode="white">
          <a:xfrm>
            <a:off x="731334" y="1628800"/>
            <a:ext cx="2988402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40331AD-6AE1-791B-B8A3-70C9EE875BE8}"/>
              </a:ext>
            </a:extLst>
          </p:cNvPr>
          <p:cNvSpPr/>
          <p:nvPr/>
        </p:nvSpPr>
        <p:spPr bwMode="white">
          <a:xfrm>
            <a:off x="731335" y="3140968"/>
            <a:ext cx="4212537" cy="109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B84D173-3330-0EFC-4276-689BFE5EBDA3}"/>
              </a:ext>
            </a:extLst>
          </p:cNvPr>
          <p:cNvSpPr/>
          <p:nvPr/>
        </p:nvSpPr>
        <p:spPr bwMode="white">
          <a:xfrm>
            <a:off x="731335" y="4721888"/>
            <a:ext cx="7200000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269056E-3218-55D4-407D-E25E2141D32C}"/>
              </a:ext>
            </a:extLst>
          </p:cNvPr>
          <p:cNvSpPr/>
          <p:nvPr/>
        </p:nvSpPr>
        <p:spPr bwMode="white">
          <a:xfrm>
            <a:off x="731334" y="5445224"/>
            <a:ext cx="76689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14B1C6-CFD8-C7D3-F1FB-DE34CEE627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980728"/>
            <a:ext cx="3283583" cy="265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9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209FF-7092-12CF-0F28-654D1EFAA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832344" cy="44118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A9A3AE-0B4D-99AA-428B-38F725673E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2137079"/>
            <a:ext cx="2758368" cy="258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59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FD4E9-854D-3CDA-782D-03E28D3DD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001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D89AE7E-6C2B-6517-4B92-8079587ED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494" y="2120864"/>
            <a:ext cx="4115011" cy="385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39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930E3-1FDC-22E5-E80F-D17734954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08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4FFFF2-E88C-6C70-B746-0669873E6DD7}"/>
              </a:ext>
            </a:extLst>
          </p:cNvPr>
          <p:cNvSpPr/>
          <p:nvPr/>
        </p:nvSpPr>
        <p:spPr bwMode="white">
          <a:xfrm>
            <a:off x="321914" y="1914997"/>
            <a:ext cx="5414046" cy="79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78E4C0-F70E-71E9-4D0C-171716F99303}"/>
              </a:ext>
            </a:extLst>
          </p:cNvPr>
          <p:cNvSpPr/>
          <p:nvPr/>
        </p:nvSpPr>
        <p:spPr bwMode="white">
          <a:xfrm>
            <a:off x="321913" y="2838467"/>
            <a:ext cx="5414046" cy="69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A488C0-721E-387D-744B-4B0C4CA5CE04}"/>
              </a:ext>
            </a:extLst>
          </p:cNvPr>
          <p:cNvSpPr/>
          <p:nvPr/>
        </p:nvSpPr>
        <p:spPr bwMode="white">
          <a:xfrm>
            <a:off x="321913" y="3713041"/>
            <a:ext cx="5414046" cy="7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C25EAE7-B512-7602-3D4E-F717914BEF58}"/>
              </a:ext>
            </a:extLst>
          </p:cNvPr>
          <p:cNvSpPr/>
          <p:nvPr/>
        </p:nvSpPr>
        <p:spPr bwMode="white">
          <a:xfrm>
            <a:off x="321914" y="4591530"/>
            <a:ext cx="8222358" cy="11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0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7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CAB6A-BC1F-2D03-4BFF-2666DF023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0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EFAAD-4AFB-C774-6D9C-1AF00D044F5E}"/>
              </a:ext>
            </a:extLst>
          </p:cNvPr>
          <p:cNvSpPr/>
          <p:nvPr/>
        </p:nvSpPr>
        <p:spPr bwMode="white">
          <a:xfrm>
            <a:off x="321914" y="1987796"/>
            <a:ext cx="8635919" cy="3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5B53BB-0CA4-0323-98D3-F7B82E569ECF}"/>
              </a:ext>
            </a:extLst>
          </p:cNvPr>
          <p:cNvSpPr/>
          <p:nvPr/>
        </p:nvSpPr>
        <p:spPr bwMode="white">
          <a:xfrm>
            <a:off x="321914" y="2780929"/>
            <a:ext cx="8635919" cy="9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746508-CB26-6A27-DEE9-EF1353974845}"/>
              </a:ext>
            </a:extLst>
          </p:cNvPr>
          <p:cNvSpPr/>
          <p:nvPr/>
        </p:nvSpPr>
        <p:spPr bwMode="white">
          <a:xfrm>
            <a:off x="321914" y="4004392"/>
            <a:ext cx="10382598" cy="72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26C5F7-90E5-2958-33A2-C54C4C1666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898129"/>
            <a:ext cx="2866647" cy="268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2024-09-30T23:18:21Z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