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3" r:id="rId3"/>
    <p:sldId id="352" r:id="rId4"/>
    <p:sldId id="351" r:id="rId5"/>
    <p:sldId id="350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1" autoAdjust="0"/>
    <p:restoredTop sz="94660"/>
  </p:normalViewPr>
  <p:slideViewPr>
    <p:cSldViewPr showGuides="1">
      <p:cViewPr>
        <p:scale>
          <a:sx n="75" d="100"/>
          <a:sy n="75" d="100"/>
        </p:scale>
        <p:origin x="64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BE77D8-224B-B745-9DB7-85A5C6D2A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005" y="2847945"/>
            <a:ext cx="6597989" cy="1162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89DA5-DD0C-6002-8391-80A41F930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58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D447437-39FD-E1C9-7C9A-D764CEC19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073" y="2685826"/>
            <a:ext cx="4927853" cy="249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18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7A479-E71F-9F9E-E633-045090A51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6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7E412AE-5C11-D00D-CCCD-D6984E632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073" y="4228318"/>
            <a:ext cx="4927853" cy="249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25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D7812-7581-0D33-50C3-B85EA3B1E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26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60281-31D1-19CA-4C70-01CA8F7F5BF0}"/>
              </a:ext>
            </a:extLst>
          </p:cNvPr>
          <p:cNvSpPr/>
          <p:nvPr/>
        </p:nvSpPr>
        <p:spPr bwMode="white">
          <a:xfrm>
            <a:off x="321912" y="1911889"/>
            <a:ext cx="6206136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65AF1D-1011-7AFE-BC44-B38DF0C3813B}"/>
              </a:ext>
            </a:extLst>
          </p:cNvPr>
          <p:cNvSpPr/>
          <p:nvPr/>
        </p:nvSpPr>
        <p:spPr bwMode="white">
          <a:xfrm>
            <a:off x="321912" y="2780927"/>
            <a:ext cx="6206136" cy="140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DC250C-FCA8-21C3-63E9-19F6F9A7292C}"/>
              </a:ext>
            </a:extLst>
          </p:cNvPr>
          <p:cNvSpPr/>
          <p:nvPr/>
        </p:nvSpPr>
        <p:spPr bwMode="white">
          <a:xfrm>
            <a:off x="321913" y="4389851"/>
            <a:ext cx="6206136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B8CCD0-05EE-92FA-95B5-893C1EAA2E23}"/>
              </a:ext>
            </a:extLst>
          </p:cNvPr>
          <p:cNvSpPr/>
          <p:nvPr/>
        </p:nvSpPr>
        <p:spPr bwMode="white">
          <a:xfrm>
            <a:off x="321912" y="5252865"/>
            <a:ext cx="6206136" cy="62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67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BC68A-0DE6-3983-8F0B-C6FD8BA9E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1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A3F162-63EF-3BE4-3342-C497E73147B0}"/>
              </a:ext>
            </a:extLst>
          </p:cNvPr>
          <p:cNvSpPr/>
          <p:nvPr/>
        </p:nvSpPr>
        <p:spPr bwMode="white">
          <a:xfrm>
            <a:off x="321914" y="1844824"/>
            <a:ext cx="64941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86C076-EE28-310F-223D-C20DCB640EAA}"/>
              </a:ext>
            </a:extLst>
          </p:cNvPr>
          <p:cNvSpPr/>
          <p:nvPr/>
        </p:nvSpPr>
        <p:spPr bwMode="white">
          <a:xfrm>
            <a:off x="321914" y="2714677"/>
            <a:ext cx="6494166" cy="55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15AFFB-2E69-DE59-6B6A-29A5F3934411}"/>
              </a:ext>
            </a:extLst>
          </p:cNvPr>
          <p:cNvSpPr/>
          <p:nvPr/>
        </p:nvSpPr>
        <p:spPr bwMode="white">
          <a:xfrm>
            <a:off x="321914" y="3537004"/>
            <a:ext cx="6494166" cy="54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65AE817-C739-4291-D6CF-F5E170AB6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552" y="1799543"/>
            <a:ext cx="4032448" cy="204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1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8FFCB-356D-D5D8-939E-9CAF8A2F2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24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B3BC31-C406-F506-2C11-49928EDF6BE9}"/>
              </a:ext>
            </a:extLst>
          </p:cNvPr>
          <p:cNvSpPr/>
          <p:nvPr/>
        </p:nvSpPr>
        <p:spPr bwMode="white">
          <a:xfrm>
            <a:off x="321914" y="1919662"/>
            <a:ext cx="5400000" cy="4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DEE5F4-13C6-5A21-C4F9-95747DD5150C}"/>
              </a:ext>
            </a:extLst>
          </p:cNvPr>
          <p:cNvSpPr/>
          <p:nvPr/>
        </p:nvSpPr>
        <p:spPr bwMode="white">
          <a:xfrm>
            <a:off x="321912" y="2731259"/>
            <a:ext cx="4189912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DB891FF-923C-6732-F77D-ED709A915AA2}"/>
              </a:ext>
            </a:extLst>
          </p:cNvPr>
          <p:cNvSpPr/>
          <p:nvPr/>
        </p:nvSpPr>
        <p:spPr bwMode="white">
          <a:xfrm>
            <a:off x="321912" y="4111461"/>
            <a:ext cx="2677744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099295-E55F-C3E6-1D95-E51A5C68261A}"/>
              </a:ext>
            </a:extLst>
          </p:cNvPr>
          <p:cNvSpPr/>
          <p:nvPr/>
        </p:nvSpPr>
        <p:spPr bwMode="white">
          <a:xfrm>
            <a:off x="4549910" y="2731259"/>
            <a:ext cx="2986250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F1F0E4-27FA-AC9F-F3F9-7E5875F51736}"/>
              </a:ext>
            </a:extLst>
          </p:cNvPr>
          <p:cNvSpPr/>
          <p:nvPr/>
        </p:nvSpPr>
        <p:spPr bwMode="white">
          <a:xfrm>
            <a:off x="3037742" y="4111461"/>
            <a:ext cx="6010586" cy="10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CA42EA-27FF-0F15-560D-C295338BD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221" y="1767322"/>
            <a:ext cx="4032448" cy="204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0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7" grpId="0" animBg="1"/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31398-DBC2-DC09-DA34-B6CD26E05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99999"/>
            <a:ext cx="10370518" cy="33686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EFB35D5-7841-6611-925D-450763FA27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4" r="58890"/>
          <a:stretch/>
        </p:blipFill>
        <p:spPr>
          <a:xfrm>
            <a:off x="8265045" y="3974645"/>
            <a:ext cx="3807055" cy="28833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5B0C28-E02F-B873-5FB6-A06645E3BA28}"/>
              </a:ext>
            </a:extLst>
          </p:cNvPr>
          <p:cNvSpPr/>
          <p:nvPr/>
        </p:nvSpPr>
        <p:spPr bwMode="white">
          <a:xfrm>
            <a:off x="7392144" y="3501008"/>
            <a:ext cx="720080" cy="55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23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34585-02C6-903E-4DEC-B154DB22A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111573" cy="37689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E6EFC8-3047-F761-C999-46FCD232D4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r="11102"/>
          <a:stretch/>
        </p:blipFill>
        <p:spPr>
          <a:xfrm>
            <a:off x="8472265" y="3226502"/>
            <a:ext cx="3601582" cy="36449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B726EE-259F-4368-A618-F3A82AA1D436}"/>
              </a:ext>
            </a:extLst>
          </p:cNvPr>
          <p:cNvSpPr/>
          <p:nvPr/>
        </p:nvSpPr>
        <p:spPr bwMode="white">
          <a:xfrm>
            <a:off x="6096000" y="3789040"/>
            <a:ext cx="1584176" cy="53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9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45D45-7597-0F1D-F8C1-FEFE0FD25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42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44257-D361-58F3-8181-8ED0C76ED636}"/>
              </a:ext>
            </a:extLst>
          </p:cNvPr>
          <p:cNvSpPr/>
          <p:nvPr/>
        </p:nvSpPr>
        <p:spPr bwMode="white">
          <a:xfrm>
            <a:off x="4806498" y="5555333"/>
            <a:ext cx="4601870" cy="72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8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5DC3D-D390-114C-497C-1615B32BD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8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5E0E83-988A-A0E9-FC49-4CC90BBB96A9}"/>
              </a:ext>
            </a:extLst>
          </p:cNvPr>
          <p:cNvSpPr/>
          <p:nvPr/>
        </p:nvSpPr>
        <p:spPr bwMode="white">
          <a:xfrm>
            <a:off x="8616280" y="2780928"/>
            <a:ext cx="201622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13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07573-5842-E833-D742-94B4639D3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408408" cy="40440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47BE98D-B94E-7B67-B33D-55FB46A91C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2024" y="3967088"/>
            <a:ext cx="3240360" cy="277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60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64DD4-FFAB-5CBE-DBB0-8D5C4EA0EC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6989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22883-7F09-DA82-7B42-E86E38537C0C}"/>
              </a:ext>
            </a:extLst>
          </p:cNvPr>
          <p:cNvSpPr/>
          <p:nvPr/>
        </p:nvSpPr>
        <p:spPr bwMode="white">
          <a:xfrm>
            <a:off x="2905380" y="1925831"/>
            <a:ext cx="628715" cy="29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0A12BD-1F0A-6F41-7A93-2B0740E5F0CE}"/>
              </a:ext>
            </a:extLst>
          </p:cNvPr>
          <p:cNvSpPr/>
          <p:nvPr/>
        </p:nvSpPr>
        <p:spPr bwMode="white">
          <a:xfrm>
            <a:off x="3582927" y="2792903"/>
            <a:ext cx="878980" cy="2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AFABA3-69E4-0E94-52A1-20C713549702}"/>
              </a:ext>
            </a:extLst>
          </p:cNvPr>
          <p:cNvSpPr/>
          <p:nvPr/>
        </p:nvSpPr>
        <p:spPr bwMode="white">
          <a:xfrm>
            <a:off x="4852565" y="3202014"/>
            <a:ext cx="585986" cy="29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23AE29-A9B9-8053-CD13-56688C18E5D8}"/>
              </a:ext>
            </a:extLst>
          </p:cNvPr>
          <p:cNvSpPr/>
          <p:nvPr/>
        </p:nvSpPr>
        <p:spPr bwMode="white">
          <a:xfrm>
            <a:off x="2978628" y="3627610"/>
            <a:ext cx="549362" cy="29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9B1E4B-4784-906E-B8B2-E8908317D5A6}"/>
              </a:ext>
            </a:extLst>
          </p:cNvPr>
          <p:cNvSpPr/>
          <p:nvPr/>
        </p:nvSpPr>
        <p:spPr bwMode="white">
          <a:xfrm>
            <a:off x="3912545" y="4130147"/>
            <a:ext cx="872876" cy="2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B15555-B087-C6F2-8E16-10825771DC7C}"/>
              </a:ext>
            </a:extLst>
          </p:cNvPr>
          <p:cNvSpPr/>
          <p:nvPr/>
        </p:nvSpPr>
        <p:spPr bwMode="white">
          <a:xfrm>
            <a:off x="6653254" y="4124041"/>
            <a:ext cx="640923" cy="29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038F62-4632-86ED-894F-851299F172A1}"/>
              </a:ext>
            </a:extLst>
          </p:cNvPr>
          <p:cNvSpPr/>
          <p:nvPr/>
        </p:nvSpPr>
        <p:spPr bwMode="white">
          <a:xfrm>
            <a:off x="5511800" y="4606426"/>
            <a:ext cx="940020" cy="26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4B80DE-A635-048D-6352-E10C0073C2F0}"/>
              </a:ext>
            </a:extLst>
          </p:cNvPr>
          <p:cNvSpPr/>
          <p:nvPr/>
        </p:nvSpPr>
        <p:spPr bwMode="white">
          <a:xfrm>
            <a:off x="4541260" y="5003325"/>
            <a:ext cx="940020" cy="26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6EE109-8A2D-1D12-FEB4-C4D239005831}"/>
              </a:ext>
            </a:extLst>
          </p:cNvPr>
          <p:cNvSpPr/>
          <p:nvPr/>
        </p:nvSpPr>
        <p:spPr bwMode="white">
          <a:xfrm>
            <a:off x="6500653" y="5412437"/>
            <a:ext cx="103768" cy="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DA9E1D-3C4C-5C1B-0F58-705238BAB8CF}"/>
              </a:ext>
            </a:extLst>
          </p:cNvPr>
          <p:cNvSpPr/>
          <p:nvPr/>
        </p:nvSpPr>
        <p:spPr bwMode="white">
          <a:xfrm>
            <a:off x="4864773" y="5400224"/>
            <a:ext cx="1849519" cy="2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43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7FF22-46E3-CE00-7F74-183DF1464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30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48C13-4970-BCB1-A1CD-CDA6CAFEC4C2}"/>
              </a:ext>
            </a:extLst>
          </p:cNvPr>
          <p:cNvSpPr/>
          <p:nvPr/>
        </p:nvSpPr>
        <p:spPr bwMode="white">
          <a:xfrm>
            <a:off x="338744" y="3128955"/>
            <a:ext cx="4173080" cy="65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623D6-787E-FB1E-9339-617168B01A19}"/>
              </a:ext>
            </a:extLst>
          </p:cNvPr>
          <p:cNvSpPr/>
          <p:nvPr/>
        </p:nvSpPr>
        <p:spPr bwMode="white">
          <a:xfrm>
            <a:off x="338745" y="3971377"/>
            <a:ext cx="4173080" cy="55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9289DA-B56F-176C-DA75-B0A337FC36D5}"/>
              </a:ext>
            </a:extLst>
          </p:cNvPr>
          <p:cNvSpPr/>
          <p:nvPr/>
        </p:nvSpPr>
        <p:spPr bwMode="white">
          <a:xfrm>
            <a:off x="338744" y="4661604"/>
            <a:ext cx="4173080" cy="6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A68D534-A475-DF78-AB54-36E1C169C5BC}"/>
              </a:ext>
            </a:extLst>
          </p:cNvPr>
          <p:cNvSpPr/>
          <p:nvPr/>
        </p:nvSpPr>
        <p:spPr bwMode="white">
          <a:xfrm>
            <a:off x="338745" y="5401634"/>
            <a:ext cx="4173080" cy="6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FB70B74-18D3-8337-AA67-B426DFB2406D}"/>
              </a:ext>
            </a:extLst>
          </p:cNvPr>
          <p:cNvSpPr/>
          <p:nvPr/>
        </p:nvSpPr>
        <p:spPr bwMode="white">
          <a:xfrm>
            <a:off x="338745" y="6150370"/>
            <a:ext cx="4173080" cy="6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C22E68D-DA67-CCEE-FE2A-54BAAB8393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517" y="3234623"/>
            <a:ext cx="3816424" cy="326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31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20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62040-1AD0-C70B-4236-0ECE2A5DB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043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8F229C-9B50-94A6-EC78-3ED1200C645F}"/>
              </a:ext>
            </a:extLst>
          </p:cNvPr>
          <p:cNvSpPr/>
          <p:nvPr/>
        </p:nvSpPr>
        <p:spPr bwMode="white">
          <a:xfrm>
            <a:off x="321913" y="1795062"/>
            <a:ext cx="3253807" cy="48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BFC4C7-B483-41FA-9E63-1E5630963012}"/>
              </a:ext>
            </a:extLst>
          </p:cNvPr>
          <p:cNvSpPr/>
          <p:nvPr/>
        </p:nvSpPr>
        <p:spPr bwMode="white">
          <a:xfrm>
            <a:off x="321914" y="2613596"/>
            <a:ext cx="865440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453FBDE-AC9D-C936-539C-73CF274160BD}"/>
              </a:ext>
            </a:extLst>
          </p:cNvPr>
          <p:cNvSpPr/>
          <p:nvPr/>
        </p:nvSpPr>
        <p:spPr bwMode="white">
          <a:xfrm>
            <a:off x="321914" y="3413070"/>
            <a:ext cx="8654406" cy="52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45EA00D-2BD0-3DF9-9251-2308B763159D}"/>
              </a:ext>
            </a:extLst>
          </p:cNvPr>
          <p:cNvSpPr/>
          <p:nvPr/>
        </p:nvSpPr>
        <p:spPr bwMode="white">
          <a:xfrm>
            <a:off x="321914" y="4221088"/>
            <a:ext cx="476597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B428DC4-78DC-3715-9C0C-A62AA8A391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1416417"/>
            <a:ext cx="2845059" cy="2435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A60DD-8824-A44B-E431-A49287ABC7D6}"/>
              </a:ext>
            </a:extLst>
          </p:cNvPr>
          <p:cNvSpPr/>
          <p:nvPr/>
        </p:nvSpPr>
        <p:spPr bwMode="white">
          <a:xfrm>
            <a:off x="3575719" y="1795062"/>
            <a:ext cx="5400599" cy="48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36B06A-E7DD-9BFB-4554-8AB566F94AE0}"/>
              </a:ext>
            </a:extLst>
          </p:cNvPr>
          <p:cNvSpPr/>
          <p:nvPr/>
        </p:nvSpPr>
        <p:spPr bwMode="white">
          <a:xfrm>
            <a:off x="5125974" y="4221088"/>
            <a:ext cx="45704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98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2" grpId="0" animBg="1"/>
      <p:bldP spid="26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12C41-A933-7D18-17B5-523F47381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32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7330125-A880-5220-E656-86263DFD4C76}"/>
              </a:ext>
            </a:extLst>
          </p:cNvPr>
          <p:cNvSpPr/>
          <p:nvPr/>
        </p:nvSpPr>
        <p:spPr bwMode="white">
          <a:xfrm>
            <a:off x="321913" y="2303620"/>
            <a:ext cx="7430272" cy="63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7A798A7-C2D9-3CDA-0D8B-D03E2C7BA1AD}"/>
              </a:ext>
            </a:extLst>
          </p:cNvPr>
          <p:cNvSpPr/>
          <p:nvPr/>
        </p:nvSpPr>
        <p:spPr bwMode="white">
          <a:xfrm>
            <a:off x="321912" y="3068960"/>
            <a:ext cx="46219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5495729-2FB9-36E8-E69E-B8A170F712BA}"/>
              </a:ext>
            </a:extLst>
          </p:cNvPr>
          <p:cNvSpPr/>
          <p:nvPr/>
        </p:nvSpPr>
        <p:spPr bwMode="white">
          <a:xfrm>
            <a:off x="321912" y="4453603"/>
            <a:ext cx="4477944" cy="6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77E4DBE-809B-9695-4FEE-6DFCD2257BD9}"/>
              </a:ext>
            </a:extLst>
          </p:cNvPr>
          <p:cNvSpPr/>
          <p:nvPr/>
        </p:nvSpPr>
        <p:spPr bwMode="white">
          <a:xfrm>
            <a:off x="321912" y="5281132"/>
            <a:ext cx="4117904" cy="11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8D54066-E746-A791-0657-92A1140862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3702" y="1003639"/>
            <a:ext cx="3277107" cy="2805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FA94E-F82A-C791-5FE2-FF7DB23D9AC3}"/>
              </a:ext>
            </a:extLst>
          </p:cNvPr>
          <p:cNvSpPr/>
          <p:nvPr/>
        </p:nvSpPr>
        <p:spPr bwMode="white">
          <a:xfrm>
            <a:off x="4477902" y="5281132"/>
            <a:ext cx="3955799" cy="11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8D2EC-8449-88D3-4E07-D7EA517F42C9}"/>
              </a:ext>
            </a:extLst>
          </p:cNvPr>
          <p:cNvSpPr/>
          <p:nvPr/>
        </p:nvSpPr>
        <p:spPr bwMode="white">
          <a:xfrm>
            <a:off x="4981958" y="3068960"/>
            <a:ext cx="284223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7A74D8-FA4A-0054-63B2-575F36D460D5}"/>
              </a:ext>
            </a:extLst>
          </p:cNvPr>
          <p:cNvSpPr/>
          <p:nvPr/>
        </p:nvSpPr>
        <p:spPr bwMode="white">
          <a:xfrm>
            <a:off x="4799856" y="4453603"/>
            <a:ext cx="2952328" cy="6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9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34" grpId="0" animBg="1"/>
      <p:bldP spid="40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5104E-5D19-0563-7921-A17C9B665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91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1089EF-6CBD-4A0B-429A-F0965704761A}"/>
              </a:ext>
            </a:extLst>
          </p:cNvPr>
          <p:cNvSpPr/>
          <p:nvPr/>
        </p:nvSpPr>
        <p:spPr bwMode="white">
          <a:xfrm>
            <a:off x="2495600" y="900000"/>
            <a:ext cx="2232248" cy="116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EE7A75F-F1BF-A761-E652-FC3D4EAC27DC}"/>
              </a:ext>
            </a:extLst>
          </p:cNvPr>
          <p:cNvSpPr/>
          <p:nvPr/>
        </p:nvSpPr>
        <p:spPr bwMode="white">
          <a:xfrm>
            <a:off x="321914" y="2359048"/>
            <a:ext cx="5630070" cy="106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69F33FF-4C9F-DB8D-E445-B8C29BBB3D4E}"/>
              </a:ext>
            </a:extLst>
          </p:cNvPr>
          <p:cNvSpPr/>
          <p:nvPr/>
        </p:nvSpPr>
        <p:spPr bwMode="white">
          <a:xfrm>
            <a:off x="321913" y="3727201"/>
            <a:ext cx="4189911" cy="106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FE0363-5ACB-6C5B-15F0-92224B55B423}"/>
              </a:ext>
            </a:extLst>
          </p:cNvPr>
          <p:cNvSpPr/>
          <p:nvPr/>
        </p:nvSpPr>
        <p:spPr bwMode="white">
          <a:xfrm>
            <a:off x="4727848" y="900000"/>
            <a:ext cx="4608512" cy="116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B96BAE-0A37-E7A1-70FE-768F9E2F6C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2636912"/>
            <a:ext cx="3277107" cy="280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4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87E19-1705-1A4C-BCCE-839293DF5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976360" cy="34898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F69CA9B-2738-B5A5-62FA-A2CB4B1B15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8032" y="3861048"/>
            <a:ext cx="3523968" cy="286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091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D3E7D-6481-166A-56C9-62A8ED5B5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768448" cy="378815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E8C0421-F6A3-1118-CAE7-F093A93CB5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6464" y="3736087"/>
            <a:ext cx="3523968" cy="286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61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843C4-83FE-1E32-490C-66B9B6865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4" y="851387"/>
            <a:ext cx="11340000" cy="5457933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1AEE9A1-8D34-8773-328B-CCCA84672FCF}"/>
              </a:ext>
            </a:extLst>
          </p:cNvPr>
          <p:cNvSpPr/>
          <p:nvPr/>
        </p:nvSpPr>
        <p:spPr bwMode="white">
          <a:xfrm>
            <a:off x="191344" y="4369330"/>
            <a:ext cx="5434286" cy="49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3C9B887-BEA5-34A3-20E9-49DDDD41F8E4}"/>
              </a:ext>
            </a:extLst>
          </p:cNvPr>
          <p:cNvSpPr/>
          <p:nvPr/>
        </p:nvSpPr>
        <p:spPr bwMode="white">
          <a:xfrm>
            <a:off x="191344" y="5157192"/>
            <a:ext cx="56166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7FEBCE-8052-F46C-2E5C-B4FE3D2EFA6C}"/>
              </a:ext>
            </a:extLst>
          </p:cNvPr>
          <p:cNvSpPr/>
          <p:nvPr/>
        </p:nvSpPr>
        <p:spPr bwMode="white">
          <a:xfrm>
            <a:off x="191344" y="2636912"/>
            <a:ext cx="5434286" cy="144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1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2B296-6BAC-1D3D-60C7-8A99F1131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444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A36DF5-B76B-7E5E-B6B1-829FA478A489}"/>
              </a:ext>
            </a:extLst>
          </p:cNvPr>
          <p:cNvSpPr/>
          <p:nvPr/>
        </p:nvSpPr>
        <p:spPr bwMode="white">
          <a:xfrm>
            <a:off x="321911" y="1896322"/>
            <a:ext cx="4621961" cy="59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7D28B6-A7F4-1A82-5E94-B138F7D0838D}"/>
              </a:ext>
            </a:extLst>
          </p:cNvPr>
          <p:cNvSpPr/>
          <p:nvPr/>
        </p:nvSpPr>
        <p:spPr bwMode="white">
          <a:xfrm>
            <a:off x="321912" y="2725423"/>
            <a:ext cx="5630071" cy="5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A931F4E-C4E0-77A8-55E6-ED1B73265126}"/>
              </a:ext>
            </a:extLst>
          </p:cNvPr>
          <p:cNvSpPr/>
          <p:nvPr/>
        </p:nvSpPr>
        <p:spPr bwMode="white">
          <a:xfrm>
            <a:off x="321911" y="3539589"/>
            <a:ext cx="5774089" cy="12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720B5CD-589E-04F5-1348-B30D69B30FE5}"/>
              </a:ext>
            </a:extLst>
          </p:cNvPr>
          <p:cNvSpPr/>
          <p:nvPr/>
        </p:nvSpPr>
        <p:spPr bwMode="white">
          <a:xfrm>
            <a:off x="321912" y="4897418"/>
            <a:ext cx="2749752" cy="6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ED267BB-3BB7-2D90-292C-558C301A6403}"/>
              </a:ext>
            </a:extLst>
          </p:cNvPr>
          <p:cNvSpPr/>
          <p:nvPr/>
        </p:nvSpPr>
        <p:spPr bwMode="white">
          <a:xfrm>
            <a:off x="321911" y="5706149"/>
            <a:ext cx="5990113" cy="6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7B7D02-4050-7924-876E-BBE3A4EFF5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6032" y="984525"/>
            <a:ext cx="3523968" cy="2861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55A91-CAEB-1F86-60A1-298747B73D00}"/>
              </a:ext>
            </a:extLst>
          </p:cNvPr>
          <p:cNvSpPr/>
          <p:nvPr/>
        </p:nvSpPr>
        <p:spPr bwMode="white">
          <a:xfrm>
            <a:off x="4943872" y="1896322"/>
            <a:ext cx="2664296" cy="59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94511C-7CA3-E11E-0069-3993D0EF43B4}"/>
              </a:ext>
            </a:extLst>
          </p:cNvPr>
          <p:cNvSpPr/>
          <p:nvPr/>
        </p:nvSpPr>
        <p:spPr bwMode="white">
          <a:xfrm>
            <a:off x="3071664" y="4897418"/>
            <a:ext cx="5832648" cy="6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90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5" grpId="0" animBg="1"/>
      <p:bldP spid="33" grpId="0" animBg="1"/>
      <p:bldP spid="35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31163-3780-4AE0-464F-0E9D8CA4B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0778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A7198-35E7-51ED-D485-24635312614A}"/>
              </a:ext>
            </a:extLst>
          </p:cNvPr>
          <p:cNvSpPr/>
          <p:nvPr/>
        </p:nvSpPr>
        <p:spPr bwMode="white">
          <a:xfrm>
            <a:off x="7603227" y="2862815"/>
            <a:ext cx="245071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5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FBF48-1537-695D-1AF5-ACAB2634CD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1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0DAA6-0DA0-2754-BFB3-DB7C04620737}"/>
              </a:ext>
            </a:extLst>
          </p:cNvPr>
          <p:cNvSpPr/>
          <p:nvPr/>
        </p:nvSpPr>
        <p:spPr bwMode="white">
          <a:xfrm>
            <a:off x="1435919" y="3227458"/>
            <a:ext cx="676020" cy="55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26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59BDB-C27B-D49D-3B8A-CD4462305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3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4CB07-C4D8-7096-3EBD-E0C3A8B0DE65}"/>
              </a:ext>
            </a:extLst>
          </p:cNvPr>
          <p:cNvSpPr/>
          <p:nvPr/>
        </p:nvSpPr>
        <p:spPr bwMode="white">
          <a:xfrm>
            <a:off x="2883173" y="3818223"/>
            <a:ext cx="561763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A58F66-7AF1-FEB9-D660-3AD23EBDF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0"/>
          <a:stretch/>
        </p:blipFill>
        <p:spPr>
          <a:xfrm>
            <a:off x="6816080" y="3501008"/>
            <a:ext cx="2891086" cy="341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9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58602-9CBF-53FA-6F46-B889D1A4C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837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A5795-C453-D65E-7AF2-71F2D3F11D39}"/>
              </a:ext>
            </a:extLst>
          </p:cNvPr>
          <p:cNvSpPr/>
          <p:nvPr/>
        </p:nvSpPr>
        <p:spPr bwMode="white">
          <a:xfrm>
            <a:off x="10462216" y="3016249"/>
            <a:ext cx="380855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111390-807F-92C9-DE78-4C647B2F0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26045" r="17451"/>
          <a:stretch/>
        </p:blipFill>
        <p:spPr>
          <a:xfrm>
            <a:off x="3984421" y="3645024"/>
            <a:ext cx="4223157" cy="309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E51B9-DCD7-346C-B609-2A5A7204B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53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3F8938-9D6E-5F90-7470-E63C249AC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26045" r="17451"/>
          <a:stretch/>
        </p:blipFill>
        <p:spPr>
          <a:xfrm>
            <a:off x="3918421" y="2725314"/>
            <a:ext cx="4223157" cy="309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54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12A71-C9F9-3E2E-33B0-4A1912F2D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10056480" cy="335545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69E257-40E5-7A5F-FCC2-4D7640FF6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0"/>
          <a:stretch/>
        </p:blipFill>
        <p:spPr>
          <a:xfrm>
            <a:off x="8747838" y="3740898"/>
            <a:ext cx="3288003" cy="31261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1CE4D0-D065-9502-FE0F-4613803BA0AA}"/>
              </a:ext>
            </a:extLst>
          </p:cNvPr>
          <p:cNvSpPr/>
          <p:nvPr/>
        </p:nvSpPr>
        <p:spPr bwMode="white">
          <a:xfrm>
            <a:off x="9120336" y="242088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9D58F-D46E-F2F6-57A5-CEF9CDEF2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1"/>
            <a:ext cx="10704552" cy="42301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D4C8CE-9418-E1AE-8421-69C5D2C13CC7}"/>
              </a:ext>
            </a:extLst>
          </p:cNvPr>
          <p:cNvSpPr/>
          <p:nvPr/>
        </p:nvSpPr>
        <p:spPr bwMode="white">
          <a:xfrm>
            <a:off x="4151784" y="3284984"/>
            <a:ext cx="792088" cy="125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33D3CC-33ED-B5D3-02C5-78E1BD124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21897"/>
          <a:stretch/>
        </p:blipFill>
        <p:spPr>
          <a:xfrm>
            <a:off x="6976084" y="3284984"/>
            <a:ext cx="3114651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2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2024-10-01T00:16:55Z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