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43" r:id="rId3"/>
    <p:sldId id="341" r:id="rId4"/>
    <p:sldId id="340" r:id="rId5"/>
    <p:sldId id="339" r:id="rId6"/>
    <p:sldId id="338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514" autoAdjust="0"/>
    <p:restoredTop sz="94660"/>
  </p:normalViewPr>
  <p:slideViewPr>
    <p:cSldViewPr showGuides="1">
      <p:cViewPr>
        <p:scale>
          <a:sx n="75" d="100"/>
          <a:sy n="75" d="100"/>
        </p:scale>
        <p:origin x="580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E28B1FF-44A3-85A1-EC86-0E64100BF1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5042" y="3133710"/>
            <a:ext cx="9061916" cy="5905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F2D6C7-9982-9E37-168D-76EBF72204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053774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05DAA6D-3F3A-C9E0-8D1C-28684562AD8A}"/>
              </a:ext>
            </a:extLst>
          </p:cNvPr>
          <p:cNvSpPr/>
          <p:nvPr/>
        </p:nvSpPr>
        <p:spPr bwMode="white">
          <a:xfrm>
            <a:off x="9341709" y="3272529"/>
            <a:ext cx="337658" cy="346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4004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5D70FC-7964-9552-FD17-492C41D017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7313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3F3E46-20CC-B829-8EE7-3C680C155795}"/>
              </a:ext>
            </a:extLst>
          </p:cNvPr>
          <p:cNvSpPr/>
          <p:nvPr/>
        </p:nvSpPr>
        <p:spPr bwMode="white">
          <a:xfrm>
            <a:off x="10205884" y="2118237"/>
            <a:ext cx="334704" cy="381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2065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CFA79B-ADCB-1A30-0672-B15CFD0522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0153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E5161B-900E-06E0-65B7-9F2D3C7B71DF}"/>
              </a:ext>
            </a:extLst>
          </p:cNvPr>
          <p:cNvSpPr/>
          <p:nvPr/>
        </p:nvSpPr>
        <p:spPr bwMode="white">
          <a:xfrm>
            <a:off x="8936606" y="3087912"/>
            <a:ext cx="540042" cy="366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2593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00EBAE-AD2A-D0F0-9BC8-17A790B3DE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2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86783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F87704-FE46-BDAA-54F7-27124A4482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20688"/>
            <a:ext cx="11340000" cy="4434730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4C73CC1-3515-6ACE-D761-D5FFFEE80DD8}"/>
              </a:ext>
            </a:extLst>
          </p:cNvPr>
          <p:cNvSpPr/>
          <p:nvPr/>
        </p:nvSpPr>
        <p:spPr bwMode="white">
          <a:xfrm>
            <a:off x="3791744" y="2501616"/>
            <a:ext cx="3312368" cy="2664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B14DC33-6FA0-FFBA-E9EF-1DECAB60B4C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98845" y="5096949"/>
            <a:ext cx="5394311" cy="1742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154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F41AEE-3AB5-CC7B-3898-2A9C3B258F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264783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4769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D07B0B-B0FE-3ADE-4260-0BAB535602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1"/>
            <a:ext cx="9624432" cy="345759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F5A6FC33-C3D4-2771-6491-EE4C293926B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58835" y="4437112"/>
            <a:ext cx="5626763" cy="2290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42223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765648-E3E3-38E7-5FEB-E1DF63F909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79117" cy="58680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5E2BBCC-9652-4A64-32ED-28E7736C8F56}"/>
              </a:ext>
            </a:extLst>
          </p:cNvPr>
          <p:cNvSpPr/>
          <p:nvPr/>
        </p:nvSpPr>
        <p:spPr bwMode="white">
          <a:xfrm>
            <a:off x="1041822" y="1945696"/>
            <a:ext cx="2313017" cy="2347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6F96602-4016-A7C1-CE00-228F0B5E02B8}"/>
              </a:ext>
            </a:extLst>
          </p:cNvPr>
          <p:cNvSpPr/>
          <p:nvPr/>
        </p:nvSpPr>
        <p:spPr bwMode="white">
          <a:xfrm>
            <a:off x="3855417" y="1945696"/>
            <a:ext cx="2313017" cy="2347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CFCB4CE-DF9C-37F4-6610-CC273FB16B64}"/>
              </a:ext>
            </a:extLst>
          </p:cNvPr>
          <p:cNvSpPr/>
          <p:nvPr/>
        </p:nvSpPr>
        <p:spPr bwMode="white">
          <a:xfrm>
            <a:off x="6669013" y="1945696"/>
            <a:ext cx="2313017" cy="2347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0BF90E6-9DC8-4192-40F7-D9200E109C5F}"/>
              </a:ext>
            </a:extLst>
          </p:cNvPr>
          <p:cNvSpPr/>
          <p:nvPr/>
        </p:nvSpPr>
        <p:spPr bwMode="white">
          <a:xfrm>
            <a:off x="325477" y="4521048"/>
            <a:ext cx="9364267" cy="423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D4C6422-E5A8-7A88-32AE-943376998193}"/>
              </a:ext>
            </a:extLst>
          </p:cNvPr>
          <p:cNvSpPr/>
          <p:nvPr/>
        </p:nvSpPr>
        <p:spPr bwMode="white">
          <a:xfrm>
            <a:off x="325476" y="5367976"/>
            <a:ext cx="9586947" cy="1400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4461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2" grpId="0" animBg="1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1D65F666-FD47-794D-F1A0-22E8A8881C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980728"/>
            <a:ext cx="10800000" cy="4987941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A7DD0DF-2896-A870-1883-E08187A11D48}"/>
              </a:ext>
            </a:extLst>
          </p:cNvPr>
          <p:cNvSpPr/>
          <p:nvPr/>
        </p:nvSpPr>
        <p:spPr bwMode="white">
          <a:xfrm>
            <a:off x="5265815" y="5512998"/>
            <a:ext cx="288032" cy="338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CC090A2C-1A27-F792-D658-4B14F932A0DD}"/>
              </a:ext>
            </a:extLst>
          </p:cNvPr>
          <p:cNvSpPr/>
          <p:nvPr/>
        </p:nvSpPr>
        <p:spPr bwMode="white">
          <a:xfrm>
            <a:off x="7032104" y="4928469"/>
            <a:ext cx="288032" cy="338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2B4041-B1CB-1688-1780-2D53B06F08EE}"/>
              </a:ext>
            </a:extLst>
          </p:cNvPr>
          <p:cNvSpPr/>
          <p:nvPr/>
        </p:nvSpPr>
        <p:spPr bwMode="white">
          <a:xfrm>
            <a:off x="10128448" y="4929586"/>
            <a:ext cx="504056" cy="338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716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D83F56-3291-71DF-B66E-533324ACF9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192384" cy="5187067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8A27DAB-9316-B56C-3753-57788963C5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76" r="76723"/>
          <a:stretch/>
        </p:blipFill>
        <p:spPr>
          <a:xfrm>
            <a:off x="9744752" y="2465142"/>
            <a:ext cx="2212625" cy="34507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7ED05D-83A8-0CA6-14A3-3A12E7A8D57D}"/>
              </a:ext>
            </a:extLst>
          </p:cNvPr>
          <p:cNvSpPr/>
          <p:nvPr/>
        </p:nvSpPr>
        <p:spPr bwMode="white">
          <a:xfrm>
            <a:off x="8400256" y="3861048"/>
            <a:ext cx="56492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1686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098627-FD5F-C943-F2C5-774A822D7B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44987" cy="3438953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BD9CD82-FB5E-ED30-F468-3960EFDE8B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42" r="31639"/>
          <a:stretch/>
        </p:blipFill>
        <p:spPr>
          <a:xfrm>
            <a:off x="8532494" y="2708920"/>
            <a:ext cx="3252137" cy="402084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74BB2B9-0A84-2007-B04C-1D3B98DB969A}"/>
              </a:ext>
            </a:extLst>
          </p:cNvPr>
          <p:cNvSpPr/>
          <p:nvPr/>
        </p:nvSpPr>
        <p:spPr bwMode="white">
          <a:xfrm>
            <a:off x="9482023" y="1844824"/>
            <a:ext cx="676539" cy="59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0586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5EF518-C35B-0391-E1A9-B80781459E9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799932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1E97AF-3EBC-D733-91A4-CB7E02C4A4BB}"/>
              </a:ext>
            </a:extLst>
          </p:cNvPr>
          <p:cNvSpPr/>
          <p:nvPr/>
        </p:nvSpPr>
        <p:spPr bwMode="white">
          <a:xfrm>
            <a:off x="7466029" y="1800701"/>
            <a:ext cx="268658" cy="275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131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83A25B-36C6-F114-7AB7-A68F832C98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406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4A6C97-B030-045B-567E-C91911C230DE}"/>
              </a:ext>
            </a:extLst>
          </p:cNvPr>
          <p:cNvSpPr/>
          <p:nvPr/>
        </p:nvSpPr>
        <p:spPr bwMode="white">
          <a:xfrm>
            <a:off x="10405088" y="1195398"/>
            <a:ext cx="428463" cy="390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6955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97771C-260C-3F93-C46C-E769E77809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76672"/>
            <a:ext cx="11340000" cy="403966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CD6F93-9E5A-40A9-ECA8-23D805ABBC69}"/>
              </a:ext>
            </a:extLst>
          </p:cNvPr>
          <p:cNvSpPr/>
          <p:nvPr/>
        </p:nvSpPr>
        <p:spPr bwMode="white">
          <a:xfrm>
            <a:off x="10395566" y="1734303"/>
            <a:ext cx="428463" cy="390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9197A5B-0544-2D16-C1AF-EF0CC3237F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4334299"/>
            <a:ext cx="11340000" cy="2689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966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F96810-623D-EA6D-EED5-5D77D146A9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795979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66B573-3C73-25D7-A128-91F6E4F2BC44}"/>
              </a:ext>
            </a:extLst>
          </p:cNvPr>
          <p:cNvSpPr/>
          <p:nvPr/>
        </p:nvSpPr>
        <p:spPr bwMode="white">
          <a:xfrm>
            <a:off x="7471019" y="4034501"/>
            <a:ext cx="260648" cy="280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3851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68568A-5A59-EB8D-1A47-FE2434766E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45657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C6334F-4ABB-0CE6-C4F0-B744CF042F8D}"/>
              </a:ext>
            </a:extLst>
          </p:cNvPr>
          <p:cNvSpPr/>
          <p:nvPr/>
        </p:nvSpPr>
        <p:spPr bwMode="white">
          <a:xfrm>
            <a:off x="7907727" y="3322503"/>
            <a:ext cx="255613" cy="298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9888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9D5BB6-78FB-C749-4D35-D3C64FBBFD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2292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287A77-0E0F-18C9-79C2-8A41F5147A64}"/>
              </a:ext>
            </a:extLst>
          </p:cNvPr>
          <p:cNvSpPr/>
          <p:nvPr/>
        </p:nvSpPr>
        <p:spPr bwMode="white">
          <a:xfrm>
            <a:off x="10296853" y="4058254"/>
            <a:ext cx="345548" cy="383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130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2024-10-01T04:59:07Z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