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0" r:id="rId3"/>
    <p:sldId id="348" r:id="rId4"/>
    <p:sldId id="347" r:id="rId5"/>
    <p:sldId id="346" r:id="rId6"/>
    <p:sldId id="345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1" autoAdjust="0"/>
    <p:restoredTop sz="94660"/>
  </p:normalViewPr>
  <p:slideViewPr>
    <p:cSldViewPr showGuides="1">
      <p:cViewPr>
        <p:scale>
          <a:sx n="75" d="100"/>
          <a:sy n="75" d="100"/>
        </p:scale>
        <p:origin x="66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7AA2AB-B4B5-B6A8-3AB4-97143B9A8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924" y="3143235"/>
            <a:ext cx="8776151" cy="5715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5F806-0A5C-E6DA-3402-B9DFF547D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07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141B1-CD57-825C-260E-8DCE22B82263}"/>
              </a:ext>
            </a:extLst>
          </p:cNvPr>
          <p:cNvSpPr/>
          <p:nvPr/>
        </p:nvSpPr>
        <p:spPr bwMode="white">
          <a:xfrm>
            <a:off x="7567949" y="6142332"/>
            <a:ext cx="786149" cy="43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52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AE00C-CC46-995E-7AAF-CBFAF7461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44312" cy="48632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225325-004F-177C-894E-71406A2D125F}"/>
              </a:ext>
            </a:extLst>
          </p:cNvPr>
          <p:cNvSpPr/>
          <p:nvPr/>
        </p:nvSpPr>
        <p:spPr bwMode="white">
          <a:xfrm>
            <a:off x="7824192" y="5191902"/>
            <a:ext cx="605550" cy="57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3782EE-723D-6B4C-9CFA-6EBFF8DFCC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1" r="62118"/>
          <a:stretch/>
        </p:blipFill>
        <p:spPr>
          <a:xfrm>
            <a:off x="9065242" y="2564904"/>
            <a:ext cx="311335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12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5F386-C7FD-C18B-465D-E2064FE1C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47451"/>
            <a:ext cx="11340000" cy="171379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0D2A0EE-3916-145A-1AF3-C05EC2FD5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1" r="62118"/>
          <a:stretch/>
        </p:blipFill>
        <p:spPr>
          <a:xfrm>
            <a:off x="4151784" y="963093"/>
            <a:ext cx="3888432" cy="296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527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9A03B-22E2-1A64-7822-A075529A2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840456" cy="45870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E8958-A02F-59A4-EBCB-6F482A44E1C1}"/>
              </a:ext>
            </a:extLst>
          </p:cNvPr>
          <p:cNvSpPr/>
          <p:nvPr/>
        </p:nvSpPr>
        <p:spPr bwMode="white">
          <a:xfrm>
            <a:off x="6456040" y="4653136"/>
            <a:ext cx="648072" cy="42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890F3E-83AF-3770-BCC0-B860D291D0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12589" b="4248"/>
          <a:stretch/>
        </p:blipFill>
        <p:spPr>
          <a:xfrm>
            <a:off x="8567810" y="3271014"/>
            <a:ext cx="3624190" cy="356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4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CB401-240C-8BDB-BF31-9F7EF024F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9192384" cy="48848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293167A-4CBF-1059-D326-BD5880C0E0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4365104"/>
            <a:ext cx="3443118" cy="22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485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BD91E-57CB-A6C4-86CE-D3A15EB6D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040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A161F4-F95E-698A-1E26-D4206C5E404D}"/>
              </a:ext>
            </a:extLst>
          </p:cNvPr>
          <p:cNvSpPr/>
          <p:nvPr/>
        </p:nvSpPr>
        <p:spPr bwMode="white">
          <a:xfrm>
            <a:off x="321914" y="1772816"/>
            <a:ext cx="570207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D3B118-ABB0-BE8C-6A08-0D2875974D46}"/>
              </a:ext>
            </a:extLst>
          </p:cNvPr>
          <p:cNvSpPr/>
          <p:nvPr/>
        </p:nvSpPr>
        <p:spPr bwMode="white">
          <a:xfrm>
            <a:off x="321913" y="2543641"/>
            <a:ext cx="5702078" cy="61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BC391B-B397-0C48-BBC7-65916C720996}"/>
              </a:ext>
            </a:extLst>
          </p:cNvPr>
          <p:cNvSpPr/>
          <p:nvPr/>
        </p:nvSpPr>
        <p:spPr bwMode="white">
          <a:xfrm>
            <a:off x="321913" y="3429000"/>
            <a:ext cx="548605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4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31A7A-0318-0029-6557-ED29D771C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803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E3BCFE-A3C6-4751-A378-EAD9820D91DF}"/>
              </a:ext>
            </a:extLst>
          </p:cNvPr>
          <p:cNvSpPr/>
          <p:nvPr/>
        </p:nvSpPr>
        <p:spPr bwMode="white">
          <a:xfrm>
            <a:off x="321912" y="1844825"/>
            <a:ext cx="10310591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7E7E1F6-3343-6920-0302-6679091B4F22}"/>
              </a:ext>
            </a:extLst>
          </p:cNvPr>
          <p:cNvSpPr/>
          <p:nvPr/>
        </p:nvSpPr>
        <p:spPr bwMode="white">
          <a:xfrm>
            <a:off x="321914" y="4581128"/>
            <a:ext cx="6710190" cy="73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80A0CF8-5E51-D1E2-6CE4-68E0D426D8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891" y="4009277"/>
            <a:ext cx="3947174" cy="260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4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7CFA9-2416-03B9-A58B-9030C40E6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832344" cy="375113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17CA316-B9D1-C650-3B36-00AAA10C85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3784" y="4581128"/>
            <a:ext cx="6984776" cy="205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723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63915-D4B8-503B-C1DE-8D53E96C8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552424" cy="36338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D2C4D9A-13C4-4B12-B5D1-4B6765EF52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4433355"/>
            <a:ext cx="7606698" cy="223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890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27D5F-EBB6-AFC1-C596-F7FC5CFC1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76360" cy="360909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7455F4C-ABE6-A2DF-8600-215CD1B495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5792" y="4544204"/>
            <a:ext cx="6984776" cy="205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379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C4653-A296-DD7D-DD13-3F3C1DA44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97415" cy="53110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A0433C2-38D2-D513-7F52-683E3562FB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/>
        </p:blipFill>
        <p:spPr>
          <a:xfrm>
            <a:off x="9480376" y="1988840"/>
            <a:ext cx="2584632" cy="41044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6AD93F-8434-9BF7-235B-37DAF82A33BE}"/>
              </a:ext>
            </a:extLst>
          </p:cNvPr>
          <p:cNvSpPr/>
          <p:nvPr/>
        </p:nvSpPr>
        <p:spPr bwMode="white">
          <a:xfrm>
            <a:off x="8256240" y="4797152"/>
            <a:ext cx="565093" cy="51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48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AFD5F5-B57A-A898-DE9A-1CE0BB018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873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211FA0-B63B-00D1-E98E-8D76F51312FD}"/>
              </a:ext>
            </a:extLst>
          </p:cNvPr>
          <p:cNvSpPr/>
          <p:nvPr/>
        </p:nvSpPr>
        <p:spPr bwMode="white">
          <a:xfrm>
            <a:off x="321913" y="2708921"/>
            <a:ext cx="5270031" cy="53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A175F2-B8A1-776E-2919-670C42CE716B}"/>
              </a:ext>
            </a:extLst>
          </p:cNvPr>
          <p:cNvSpPr/>
          <p:nvPr/>
        </p:nvSpPr>
        <p:spPr bwMode="white">
          <a:xfrm>
            <a:off x="321912" y="3501008"/>
            <a:ext cx="829436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A77360B-55D7-AF6F-3F98-C6A13E637D83}"/>
              </a:ext>
            </a:extLst>
          </p:cNvPr>
          <p:cNvSpPr/>
          <p:nvPr/>
        </p:nvSpPr>
        <p:spPr bwMode="white">
          <a:xfrm>
            <a:off x="321914" y="4910727"/>
            <a:ext cx="8078342" cy="63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75E43E0-9866-392D-CEFE-63EE280704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1360" y="1663639"/>
            <a:ext cx="5760640" cy="169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82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847C1-6D47-9F7B-B5FE-E5575A41C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84510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105D9B-CD72-3813-05CC-8BCD1F01E0A4}"/>
              </a:ext>
            </a:extLst>
          </p:cNvPr>
          <p:cNvSpPr/>
          <p:nvPr/>
        </p:nvSpPr>
        <p:spPr bwMode="white">
          <a:xfrm>
            <a:off x="335360" y="1772816"/>
            <a:ext cx="7503475" cy="107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7EC6BD-080D-5983-63B5-E2115B4235E8}"/>
              </a:ext>
            </a:extLst>
          </p:cNvPr>
          <p:cNvSpPr/>
          <p:nvPr/>
        </p:nvSpPr>
        <p:spPr bwMode="white">
          <a:xfrm>
            <a:off x="335362" y="3057540"/>
            <a:ext cx="8799618" cy="59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FB47BBE-DE4F-3DA4-7E2E-5E169C42DEC3}"/>
              </a:ext>
            </a:extLst>
          </p:cNvPr>
          <p:cNvSpPr/>
          <p:nvPr/>
        </p:nvSpPr>
        <p:spPr bwMode="white">
          <a:xfrm>
            <a:off x="335362" y="3861049"/>
            <a:ext cx="78635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4658EDE-A1A1-B5C3-7B3C-5EC84E72D9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952" y="4797152"/>
            <a:ext cx="6336704" cy="186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82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A9EDA-42B5-D955-DE2B-A4E358E56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14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55CD1C-9231-97A1-06DD-DFFDCAFFF034}"/>
              </a:ext>
            </a:extLst>
          </p:cNvPr>
          <p:cNvSpPr/>
          <p:nvPr/>
        </p:nvSpPr>
        <p:spPr bwMode="white">
          <a:xfrm>
            <a:off x="321912" y="1772816"/>
            <a:ext cx="9950552" cy="60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5D6EB6-459C-DCF6-F9B8-9383F395D13A}"/>
              </a:ext>
            </a:extLst>
          </p:cNvPr>
          <p:cNvSpPr/>
          <p:nvPr/>
        </p:nvSpPr>
        <p:spPr bwMode="white">
          <a:xfrm>
            <a:off x="321914" y="2826900"/>
            <a:ext cx="5846094" cy="43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600B6B-89A9-1C82-0DB7-E0A3792A36D3}"/>
              </a:ext>
            </a:extLst>
          </p:cNvPr>
          <p:cNvSpPr/>
          <p:nvPr/>
        </p:nvSpPr>
        <p:spPr bwMode="white">
          <a:xfrm>
            <a:off x="321912" y="3575709"/>
            <a:ext cx="8870431" cy="60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7CF6658-2D81-B8D7-BB4F-B7D8D14CF7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7612" y="4629794"/>
            <a:ext cx="6984776" cy="205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18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E8C21-7399-1C23-0943-B29728A2C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6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5AB01-A087-ADE3-7BD7-FD0F17BA3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07842" cy="432270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67FD80-9C1B-92AB-A7A0-2E85B412D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r="22748"/>
          <a:stretch/>
        </p:blipFill>
        <p:spPr>
          <a:xfrm>
            <a:off x="8760296" y="3651643"/>
            <a:ext cx="2914842" cy="2960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79E8BA-8BC4-7969-E356-E55D38B442F8}"/>
              </a:ext>
            </a:extLst>
          </p:cNvPr>
          <p:cNvSpPr/>
          <p:nvPr/>
        </p:nvSpPr>
        <p:spPr bwMode="white">
          <a:xfrm>
            <a:off x="8256240" y="2348880"/>
            <a:ext cx="489768" cy="46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08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69EAC-63CC-D5DC-3A74-7786EFCC87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3536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67AA70-B12D-0323-92FA-2DDD681E6A21}"/>
              </a:ext>
            </a:extLst>
          </p:cNvPr>
          <p:cNvSpPr/>
          <p:nvPr/>
        </p:nvSpPr>
        <p:spPr bwMode="white">
          <a:xfrm>
            <a:off x="1055441" y="5733256"/>
            <a:ext cx="1080120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79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44E7E-D36F-6610-8053-A82AFB016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388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534AD7-246C-0ADF-9543-0919562022E1}"/>
              </a:ext>
            </a:extLst>
          </p:cNvPr>
          <p:cNvSpPr/>
          <p:nvPr/>
        </p:nvSpPr>
        <p:spPr bwMode="white">
          <a:xfrm>
            <a:off x="8792328" y="4658691"/>
            <a:ext cx="285304" cy="32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72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792F1-AB4A-D784-FA11-D5FE9B660C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52424" cy="3680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0227E0-09B3-92FE-8CA3-BEC6E5F48795}"/>
              </a:ext>
            </a:extLst>
          </p:cNvPr>
          <p:cNvSpPr/>
          <p:nvPr/>
        </p:nvSpPr>
        <p:spPr bwMode="white">
          <a:xfrm>
            <a:off x="6384032" y="3284984"/>
            <a:ext cx="1296144" cy="48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E4FFFB-0F66-17F0-A026-6673C50BCA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6"/>
          <a:stretch/>
        </p:blipFill>
        <p:spPr>
          <a:xfrm>
            <a:off x="9508223" y="3064430"/>
            <a:ext cx="2683777" cy="393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7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FB060-50B4-AF4C-B7DF-5FF4DF8D1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57452" cy="421864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FD6E65A-14B2-F68E-AE9E-76DAC48E37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16123" r="15763"/>
          <a:stretch/>
        </p:blipFill>
        <p:spPr>
          <a:xfrm>
            <a:off x="8112224" y="3527667"/>
            <a:ext cx="3970040" cy="34801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639F5F-7401-9650-19EF-B506D31AC39F}"/>
              </a:ext>
            </a:extLst>
          </p:cNvPr>
          <p:cNvSpPr/>
          <p:nvPr/>
        </p:nvSpPr>
        <p:spPr bwMode="white">
          <a:xfrm>
            <a:off x="4377409" y="4437112"/>
            <a:ext cx="2726703" cy="5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6BE17-F113-8883-8375-8C514D405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160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D411F-1F4F-16AD-A316-438AA4715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64704"/>
            <a:ext cx="106939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4FA66-63D7-54F3-AA65-1E494999FB6D}"/>
              </a:ext>
            </a:extLst>
          </p:cNvPr>
          <p:cNvSpPr/>
          <p:nvPr/>
        </p:nvSpPr>
        <p:spPr bwMode="white">
          <a:xfrm>
            <a:off x="5336301" y="1169083"/>
            <a:ext cx="2298619" cy="4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52D6D1-FC36-0D91-CF9D-FDB10F51C784}"/>
              </a:ext>
            </a:extLst>
          </p:cNvPr>
          <p:cNvSpPr/>
          <p:nvPr/>
        </p:nvSpPr>
        <p:spPr bwMode="white">
          <a:xfrm>
            <a:off x="3845790" y="2400195"/>
            <a:ext cx="2199850" cy="4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79C7EB-C123-2436-0BE7-27A938104CD1}"/>
              </a:ext>
            </a:extLst>
          </p:cNvPr>
          <p:cNvSpPr/>
          <p:nvPr/>
        </p:nvSpPr>
        <p:spPr bwMode="white">
          <a:xfrm>
            <a:off x="7527173" y="2355264"/>
            <a:ext cx="1239098" cy="51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75CC15-DBE6-3BB8-8440-7A6DF8C28D0F}"/>
              </a:ext>
            </a:extLst>
          </p:cNvPr>
          <p:cNvSpPr/>
          <p:nvPr/>
        </p:nvSpPr>
        <p:spPr bwMode="white">
          <a:xfrm>
            <a:off x="6674170" y="3208955"/>
            <a:ext cx="736276" cy="41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1CE9BD-C9CE-1716-D8AC-E453145B660D}"/>
              </a:ext>
            </a:extLst>
          </p:cNvPr>
          <p:cNvSpPr/>
          <p:nvPr/>
        </p:nvSpPr>
        <p:spPr bwMode="white">
          <a:xfrm>
            <a:off x="2498942" y="4080618"/>
            <a:ext cx="754234" cy="35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2CDC54-C385-5ACF-41EE-FE97DCA6F721}"/>
              </a:ext>
            </a:extLst>
          </p:cNvPr>
          <p:cNvSpPr/>
          <p:nvPr/>
        </p:nvSpPr>
        <p:spPr bwMode="white">
          <a:xfrm>
            <a:off x="4797562" y="4071632"/>
            <a:ext cx="556696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AB7BAC-1DB4-EEC9-CD76-60043326A315}"/>
              </a:ext>
            </a:extLst>
          </p:cNvPr>
          <p:cNvSpPr/>
          <p:nvPr/>
        </p:nvSpPr>
        <p:spPr bwMode="white">
          <a:xfrm>
            <a:off x="3756000" y="5015184"/>
            <a:ext cx="745255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5F0C07-F30A-8567-F7BA-3FC0B09F767B}"/>
              </a:ext>
            </a:extLst>
          </p:cNvPr>
          <p:cNvSpPr/>
          <p:nvPr/>
        </p:nvSpPr>
        <p:spPr bwMode="white">
          <a:xfrm>
            <a:off x="5821166" y="4862419"/>
            <a:ext cx="2945105" cy="57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750BED-819A-F24E-B034-754FA3AAE171}"/>
              </a:ext>
            </a:extLst>
          </p:cNvPr>
          <p:cNvSpPr/>
          <p:nvPr/>
        </p:nvSpPr>
        <p:spPr bwMode="white">
          <a:xfrm>
            <a:off x="4492277" y="5805972"/>
            <a:ext cx="3034896" cy="57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1BADB4A-D8FA-D09D-D447-D0CE844C50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6002" y="3077680"/>
            <a:ext cx="2354733" cy="337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8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2024-10-01T04:04:33Z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