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7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8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05" autoAdjust="0"/>
    <p:restoredTop sz="94660"/>
  </p:normalViewPr>
  <p:slideViewPr>
    <p:cSldViewPr showGuides="1">
      <p:cViewPr>
        <p:scale>
          <a:sx n="75" d="100"/>
          <a:sy n="75" d="100"/>
        </p:scale>
        <p:origin x="6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E5F2719-87FB-76E5-E17A-E33E5AA3D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808" y="2152584"/>
            <a:ext cx="6496384" cy="25528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E0EFF-C7B6-E986-0A0A-990AFC211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65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C8ECF-7FE4-D23B-B52A-43DD7D50ABC3}"/>
              </a:ext>
            </a:extLst>
          </p:cNvPr>
          <p:cNvSpPr/>
          <p:nvPr/>
        </p:nvSpPr>
        <p:spPr bwMode="white">
          <a:xfrm>
            <a:off x="9390876" y="3654889"/>
            <a:ext cx="383748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85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363E6-7853-6551-7D96-3476D1FEB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221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0CE64-219B-5B90-62FC-06080A20D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979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4081E-BB90-A7C9-941A-D90CA49F5825}"/>
              </a:ext>
            </a:extLst>
          </p:cNvPr>
          <p:cNvSpPr/>
          <p:nvPr/>
        </p:nvSpPr>
        <p:spPr bwMode="white">
          <a:xfrm>
            <a:off x="8176929" y="3825939"/>
            <a:ext cx="370699" cy="33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76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32BA4-FEEF-71E2-BC92-D9FF8B5D9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3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F9A70-3D91-EB21-289A-9D8B27BCDB12}"/>
              </a:ext>
            </a:extLst>
          </p:cNvPr>
          <p:cNvSpPr/>
          <p:nvPr/>
        </p:nvSpPr>
        <p:spPr bwMode="white">
          <a:xfrm>
            <a:off x="10424130" y="3340597"/>
            <a:ext cx="361812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01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F9EC6-5CB6-767D-9BBB-9096E0186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87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B2505A-8813-B6B0-5097-44B57AAE7652}"/>
              </a:ext>
            </a:extLst>
          </p:cNvPr>
          <p:cNvSpPr/>
          <p:nvPr/>
        </p:nvSpPr>
        <p:spPr bwMode="white">
          <a:xfrm>
            <a:off x="9686425" y="3256024"/>
            <a:ext cx="344116" cy="36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8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19CF8-4FCF-20DC-8535-5AB636705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7172A-3577-DBB6-F90D-4F721C64130B}"/>
              </a:ext>
            </a:extLst>
          </p:cNvPr>
          <p:cNvSpPr/>
          <p:nvPr/>
        </p:nvSpPr>
        <p:spPr bwMode="white">
          <a:xfrm>
            <a:off x="10443173" y="2158771"/>
            <a:ext cx="342769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00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0FACF-2043-5228-2AF7-A56536434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0272504" cy="38559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0D6E622-5B9F-C7EC-9F6B-3419E7CB83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0217" y="4293096"/>
            <a:ext cx="4131565" cy="244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32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E9F56-1519-0ED1-C158-A92456A24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42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6A1F3-E999-B39A-9046-5F7B171D9D9C}"/>
              </a:ext>
            </a:extLst>
          </p:cNvPr>
          <p:cNvSpPr/>
          <p:nvPr/>
        </p:nvSpPr>
        <p:spPr bwMode="white">
          <a:xfrm>
            <a:off x="3968614" y="4338865"/>
            <a:ext cx="1618639" cy="4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4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8DA6A-C220-9EEC-912F-BFDA3570D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053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F7DD9-B212-3C91-7D57-250637D7257B}"/>
              </a:ext>
            </a:extLst>
          </p:cNvPr>
          <p:cNvSpPr/>
          <p:nvPr/>
        </p:nvSpPr>
        <p:spPr bwMode="white">
          <a:xfrm>
            <a:off x="1157217" y="2040227"/>
            <a:ext cx="2762450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47F445-E9D7-9496-F113-50DDCD2771DF}"/>
              </a:ext>
            </a:extLst>
          </p:cNvPr>
          <p:cNvSpPr/>
          <p:nvPr/>
        </p:nvSpPr>
        <p:spPr bwMode="white">
          <a:xfrm>
            <a:off x="1120137" y="2856000"/>
            <a:ext cx="1863263" cy="18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4FB24B-1B56-B99B-1052-00F7F6286EE0}"/>
              </a:ext>
            </a:extLst>
          </p:cNvPr>
          <p:cNvSpPr/>
          <p:nvPr/>
        </p:nvSpPr>
        <p:spPr bwMode="white">
          <a:xfrm>
            <a:off x="3474709" y="2856000"/>
            <a:ext cx="1473925" cy="18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2FABB4-D0CB-BBC9-750F-D7A0D71191BD}"/>
              </a:ext>
            </a:extLst>
          </p:cNvPr>
          <p:cNvSpPr/>
          <p:nvPr/>
        </p:nvSpPr>
        <p:spPr bwMode="white">
          <a:xfrm>
            <a:off x="1120137" y="4849080"/>
            <a:ext cx="1863263" cy="18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96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FA2F9-B4BE-6D77-6A57-150EE8791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929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24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87A6A-4284-AD6D-28BA-C021E9B96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333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93871-37DF-3903-D963-A664F9C4B9DB}"/>
              </a:ext>
            </a:extLst>
          </p:cNvPr>
          <p:cNvSpPr/>
          <p:nvPr/>
        </p:nvSpPr>
        <p:spPr bwMode="white">
          <a:xfrm>
            <a:off x="8899802" y="3454115"/>
            <a:ext cx="363224" cy="33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26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4F155-5DB9-7BF1-2CB8-17AF0B197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43070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15DF04-A6FA-442A-8EF9-833E09CAFEBF}"/>
              </a:ext>
            </a:extLst>
          </p:cNvPr>
          <p:cNvSpPr/>
          <p:nvPr/>
        </p:nvSpPr>
        <p:spPr bwMode="white">
          <a:xfrm>
            <a:off x="8080227" y="1916832"/>
            <a:ext cx="608061" cy="54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2D265C-9AFD-1F03-26A6-FCC250546963}"/>
              </a:ext>
            </a:extLst>
          </p:cNvPr>
          <p:cNvSpPr/>
          <p:nvPr/>
        </p:nvSpPr>
        <p:spPr bwMode="white">
          <a:xfrm>
            <a:off x="8080227" y="2792531"/>
            <a:ext cx="522803" cy="52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A512BD-CD52-78B9-B9FB-F18BAA58493D}"/>
              </a:ext>
            </a:extLst>
          </p:cNvPr>
          <p:cNvSpPr/>
          <p:nvPr/>
        </p:nvSpPr>
        <p:spPr bwMode="white">
          <a:xfrm>
            <a:off x="8132811" y="3645024"/>
            <a:ext cx="555477" cy="53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CF7685B-C743-0455-9509-9956C48083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756" y="4180112"/>
            <a:ext cx="2261479" cy="247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306B7-28DF-4ABE-0562-AB793BA71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941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BF2708C-8E9D-AC36-57E0-F0CA257D5F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068960"/>
            <a:ext cx="2952902" cy="323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09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AD46F-05D0-0DC9-653B-A89BC4F7D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5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A3F568-E8C2-9AFF-F6C5-3FD97FE637A3}"/>
              </a:ext>
            </a:extLst>
          </p:cNvPr>
          <p:cNvSpPr/>
          <p:nvPr/>
        </p:nvSpPr>
        <p:spPr bwMode="white">
          <a:xfrm>
            <a:off x="1540654" y="2023755"/>
            <a:ext cx="2085188" cy="26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B46C75-5D4C-6383-0A98-681907AC3D95}"/>
              </a:ext>
            </a:extLst>
          </p:cNvPr>
          <p:cNvSpPr/>
          <p:nvPr/>
        </p:nvSpPr>
        <p:spPr bwMode="white">
          <a:xfrm>
            <a:off x="4454206" y="2023755"/>
            <a:ext cx="2075667" cy="26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A6F71B-5652-9821-30E4-4E6537948AC5}"/>
              </a:ext>
            </a:extLst>
          </p:cNvPr>
          <p:cNvSpPr/>
          <p:nvPr/>
        </p:nvSpPr>
        <p:spPr bwMode="white">
          <a:xfrm>
            <a:off x="7358236" y="2023755"/>
            <a:ext cx="2085188" cy="26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A095CD-C61F-2321-1DDF-1BA4E3808C79}"/>
              </a:ext>
            </a:extLst>
          </p:cNvPr>
          <p:cNvSpPr/>
          <p:nvPr/>
        </p:nvSpPr>
        <p:spPr bwMode="white">
          <a:xfrm>
            <a:off x="321914" y="4869160"/>
            <a:ext cx="7934326" cy="8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56E3CC3-9640-D5E4-8824-F4471B0DF9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7662" y="763615"/>
            <a:ext cx="230241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07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35B3F-71F5-FBE3-2247-9F0F18D88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39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1F29B-C28D-D2AC-631D-A68301289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E1C7A-F288-4CE1-8261-8F6172ACB8A9}"/>
              </a:ext>
            </a:extLst>
          </p:cNvPr>
          <p:cNvSpPr/>
          <p:nvPr/>
        </p:nvSpPr>
        <p:spPr bwMode="white">
          <a:xfrm>
            <a:off x="10433652" y="1195647"/>
            <a:ext cx="371335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44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461E6-0278-FBEB-7DF4-B002444E9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3AABC-C479-9531-FAA9-C39FE89D6C77}"/>
              </a:ext>
            </a:extLst>
          </p:cNvPr>
          <p:cNvSpPr/>
          <p:nvPr/>
        </p:nvSpPr>
        <p:spPr bwMode="white">
          <a:xfrm>
            <a:off x="10433652" y="2309818"/>
            <a:ext cx="371335" cy="4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48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0A4E3-7624-05BD-571F-488B7D33B3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034696" cy="586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A480A13-C6DC-3615-8C28-B66D39FEA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943" y="2276873"/>
            <a:ext cx="5528129" cy="3725788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C13A2BB-4D76-9291-B0DE-5860F415D85F}"/>
              </a:ext>
            </a:extLst>
          </p:cNvPr>
          <p:cNvCxnSpPr>
            <a:cxnSpLocks/>
          </p:cNvCxnSpPr>
          <p:nvPr/>
        </p:nvCxnSpPr>
        <p:spPr>
          <a:xfrm>
            <a:off x="1631504" y="3645024"/>
            <a:ext cx="3024336" cy="1368152"/>
          </a:xfrm>
          <a:prstGeom prst="line">
            <a:avLst/>
          </a:prstGeom>
          <a:ln w="12700">
            <a:solidFill>
              <a:srgbClr val="EC0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A52E2E5-AF41-9865-5893-BB1A4C9B9216}"/>
              </a:ext>
            </a:extLst>
          </p:cNvPr>
          <p:cNvCxnSpPr>
            <a:cxnSpLocks/>
          </p:cNvCxnSpPr>
          <p:nvPr/>
        </p:nvCxnSpPr>
        <p:spPr>
          <a:xfrm flipH="1">
            <a:off x="1775520" y="3638723"/>
            <a:ext cx="1476586" cy="1185120"/>
          </a:xfrm>
          <a:prstGeom prst="line">
            <a:avLst/>
          </a:prstGeom>
          <a:ln w="12700">
            <a:solidFill>
              <a:srgbClr val="EC0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3B3DB6A-42F1-F802-060F-ED2FE9C1E7F7}"/>
              </a:ext>
            </a:extLst>
          </p:cNvPr>
          <p:cNvCxnSpPr>
            <a:cxnSpLocks/>
          </p:cNvCxnSpPr>
          <p:nvPr/>
        </p:nvCxnSpPr>
        <p:spPr>
          <a:xfrm>
            <a:off x="4692266" y="3609238"/>
            <a:ext cx="1547750" cy="1116788"/>
          </a:xfrm>
          <a:prstGeom prst="line">
            <a:avLst/>
          </a:prstGeom>
          <a:ln w="12700">
            <a:solidFill>
              <a:srgbClr val="EC0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D22BEAF-B795-F108-0855-1E6566C63813}"/>
              </a:ext>
            </a:extLst>
          </p:cNvPr>
          <p:cNvCxnSpPr>
            <a:cxnSpLocks/>
          </p:cNvCxnSpPr>
          <p:nvPr/>
        </p:nvCxnSpPr>
        <p:spPr>
          <a:xfrm flipH="1">
            <a:off x="3396122" y="3627261"/>
            <a:ext cx="2863193" cy="1313907"/>
          </a:xfrm>
          <a:prstGeom prst="line">
            <a:avLst/>
          </a:prstGeom>
          <a:ln w="12700">
            <a:solidFill>
              <a:srgbClr val="EC0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AB388EA-5644-8C4E-D8BD-FBFC361620E1}"/>
              </a:ext>
            </a:extLst>
          </p:cNvPr>
          <p:cNvSpPr/>
          <p:nvPr/>
        </p:nvSpPr>
        <p:spPr bwMode="white">
          <a:xfrm>
            <a:off x="623392" y="6237312"/>
            <a:ext cx="22322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89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1009B-D5E3-9299-BD09-8A446B5E3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1994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74013-6DC3-3B93-6EFD-84F18782CCDB}"/>
              </a:ext>
            </a:extLst>
          </p:cNvPr>
          <p:cNvSpPr/>
          <p:nvPr/>
        </p:nvSpPr>
        <p:spPr bwMode="white">
          <a:xfrm>
            <a:off x="10462216" y="3402354"/>
            <a:ext cx="371334" cy="39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2DD246-F143-E2AA-B094-B5741B28F4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157800"/>
            <a:ext cx="11340000" cy="280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9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0403E-6AB6-DF9D-2515-56D00D823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6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912818-C60B-4D8B-FC09-0DD9693C9B24}"/>
              </a:ext>
            </a:extLst>
          </p:cNvPr>
          <p:cNvSpPr/>
          <p:nvPr/>
        </p:nvSpPr>
        <p:spPr bwMode="white">
          <a:xfrm>
            <a:off x="10424130" y="2148447"/>
            <a:ext cx="428463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94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57852-4F14-AE8C-003A-6C458EF91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D7DAD-14EE-E890-AFFB-FB9D64A4FA44}"/>
              </a:ext>
            </a:extLst>
          </p:cNvPr>
          <p:cNvSpPr/>
          <p:nvPr/>
        </p:nvSpPr>
        <p:spPr bwMode="white">
          <a:xfrm>
            <a:off x="10452695" y="2091658"/>
            <a:ext cx="371335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16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CF0F6-3EE7-1E36-0419-89AFBB643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55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B609EB-6DC7-CCDD-33EE-8E5D01FE5F7A}"/>
              </a:ext>
            </a:extLst>
          </p:cNvPr>
          <p:cNvSpPr/>
          <p:nvPr/>
        </p:nvSpPr>
        <p:spPr bwMode="white">
          <a:xfrm>
            <a:off x="9441787" y="3975057"/>
            <a:ext cx="1004913" cy="140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CB0C5-5F21-856E-58E7-379EC852FBBF}"/>
              </a:ext>
            </a:extLst>
          </p:cNvPr>
          <p:cNvSpPr/>
          <p:nvPr/>
        </p:nvSpPr>
        <p:spPr bwMode="white">
          <a:xfrm>
            <a:off x="9291519" y="6128538"/>
            <a:ext cx="169050" cy="8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97B9FE-C4E4-4CE0-E2E0-7C7C102FD8AB}"/>
              </a:ext>
            </a:extLst>
          </p:cNvPr>
          <p:cNvSpPr/>
          <p:nvPr/>
        </p:nvSpPr>
        <p:spPr bwMode="white">
          <a:xfrm>
            <a:off x="3412306" y="6128538"/>
            <a:ext cx="1605983" cy="47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DF101-974B-E202-CABC-37AC247A2DBF}"/>
              </a:ext>
            </a:extLst>
          </p:cNvPr>
          <p:cNvSpPr/>
          <p:nvPr/>
        </p:nvSpPr>
        <p:spPr bwMode="white">
          <a:xfrm>
            <a:off x="6248604" y="6100326"/>
            <a:ext cx="1615374" cy="51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20EC90-E747-AE36-32EA-77E3CFFF2580}"/>
              </a:ext>
            </a:extLst>
          </p:cNvPr>
          <p:cNvSpPr/>
          <p:nvPr/>
        </p:nvSpPr>
        <p:spPr bwMode="white">
          <a:xfrm>
            <a:off x="9169427" y="6128538"/>
            <a:ext cx="1540241" cy="47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63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2024-10-01T04:57:13Z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