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48" r:id="rId3"/>
    <p:sldId id="347" r:id="rId4"/>
    <p:sldId id="345" r:id="rId5"/>
    <p:sldId id="344" r:id="rId6"/>
    <p:sldId id="343" r:id="rId7"/>
    <p:sldId id="341" r:id="rId8"/>
    <p:sldId id="340" r:id="rId9"/>
    <p:sldId id="338" r:id="rId10"/>
    <p:sldId id="337" r:id="rId11"/>
    <p:sldId id="336" r:id="rId12"/>
    <p:sldId id="334" r:id="rId13"/>
    <p:sldId id="333" r:id="rId14"/>
    <p:sldId id="332" r:id="rId15"/>
    <p:sldId id="349" r:id="rId16"/>
    <p:sldId id="331" r:id="rId17"/>
    <p:sldId id="330" r:id="rId18"/>
    <p:sldId id="328" r:id="rId19"/>
    <p:sldId id="327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1" autoAdjust="0"/>
    <p:restoredTop sz="94660"/>
  </p:normalViewPr>
  <p:slideViewPr>
    <p:cSldViewPr showGuides="1">
      <p:cViewPr>
        <p:scale>
          <a:sx n="66" d="100"/>
          <a:sy n="66" d="100"/>
        </p:scale>
        <p:origin x="1000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81D7B5-D6A1-0772-E63D-F759AB6EC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21300"/>
            <a:ext cx="10800000" cy="5451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DE30C-F0C8-84EB-1047-D860CF04A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029583" cy="4359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8D1F8-1C16-9F5A-2392-D8579704EB69}"/>
              </a:ext>
            </a:extLst>
          </p:cNvPr>
          <p:cNvSpPr/>
          <p:nvPr/>
        </p:nvSpPr>
        <p:spPr bwMode="white">
          <a:xfrm>
            <a:off x="8184232" y="3933056"/>
            <a:ext cx="623574" cy="48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7986F5-F523-C4EE-AB66-49030179DA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r="21477"/>
          <a:stretch/>
        </p:blipFill>
        <p:spPr>
          <a:xfrm>
            <a:off x="8821339" y="3001277"/>
            <a:ext cx="3248705" cy="383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0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91D41-20A0-02CB-4878-155DCFAC9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0416" cy="4270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FAEE9-C092-0FA3-EAFB-54DB65008B42}"/>
              </a:ext>
            </a:extLst>
          </p:cNvPr>
          <p:cNvSpPr/>
          <p:nvPr/>
        </p:nvSpPr>
        <p:spPr bwMode="white">
          <a:xfrm>
            <a:off x="2927648" y="4293096"/>
            <a:ext cx="1008112" cy="65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76C4B5-0E3A-7506-757B-496721572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/>
        </p:blipFill>
        <p:spPr>
          <a:xfrm>
            <a:off x="9192344" y="2348880"/>
            <a:ext cx="2889591" cy="479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8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FE64B-E642-7F2C-FDB5-5496AE10D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361040" cy="34081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4B63F4-0682-FB41-0899-56E00A4B8181}"/>
              </a:ext>
            </a:extLst>
          </p:cNvPr>
          <p:cNvSpPr/>
          <p:nvPr/>
        </p:nvSpPr>
        <p:spPr bwMode="white">
          <a:xfrm>
            <a:off x="7896200" y="2996952"/>
            <a:ext cx="1152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F962E3-2D4D-C64F-C389-2B9DA873B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80" r="23966"/>
          <a:stretch/>
        </p:blipFill>
        <p:spPr>
          <a:xfrm>
            <a:off x="9048328" y="2564904"/>
            <a:ext cx="2986387" cy="44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21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4C1DD-EB14-B812-68AB-3F72E1181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7401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19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3F354-BCB3-B0BC-A640-A72EFFDEA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66"/>
          <a:stretch/>
        </p:blipFill>
        <p:spPr>
          <a:xfrm>
            <a:off x="360000" y="900000"/>
            <a:ext cx="11340000" cy="27450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DA803F-9A1D-21C1-8E13-B6208680C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" t="56596" r="6721"/>
          <a:stretch/>
        </p:blipFill>
        <p:spPr>
          <a:xfrm>
            <a:off x="1808482" y="3645024"/>
            <a:ext cx="857503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02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3F354-BCB3-B0BC-A640-A72EFFDEA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9"/>
          <a:stretch/>
        </p:blipFill>
        <p:spPr>
          <a:xfrm>
            <a:off x="360000" y="3789040"/>
            <a:ext cx="11340000" cy="21911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DA803F-9A1D-21C1-8E13-B6208680C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" t="56596" r="6721"/>
          <a:stretch/>
        </p:blipFill>
        <p:spPr>
          <a:xfrm>
            <a:off x="1808482" y="969967"/>
            <a:ext cx="857503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649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53721-5194-B63C-844D-DABBFB85F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64704"/>
            <a:ext cx="9192383" cy="49480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44D30EC-0AD5-9B11-9DB4-1DE2B662F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9167703" y="1124744"/>
            <a:ext cx="2954431" cy="442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89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AF00E-3F8B-D220-6980-892981EBF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3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6A984-E58B-9E65-4D81-1B6EA42EB1FB}"/>
              </a:ext>
            </a:extLst>
          </p:cNvPr>
          <p:cNvSpPr/>
          <p:nvPr/>
        </p:nvSpPr>
        <p:spPr bwMode="white">
          <a:xfrm>
            <a:off x="9881410" y="1042889"/>
            <a:ext cx="428463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635631-A622-3234-A448-DE1612555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8198775" y="1433454"/>
            <a:ext cx="3503752" cy="524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9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89858-1241-C792-EC56-30D985FC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8"/>
            <a:ext cx="8430073" cy="5235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82F04-83EA-CCBF-345C-4FAAC3D59360}"/>
              </a:ext>
            </a:extLst>
          </p:cNvPr>
          <p:cNvSpPr/>
          <p:nvPr/>
        </p:nvSpPr>
        <p:spPr bwMode="white">
          <a:xfrm>
            <a:off x="1775520" y="5119666"/>
            <a:ext cx="510161" cy="54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E805C7-8362-51B9-7451-1B6D172D4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r="20208"/>
          <a:stretch/>
        </p:blipFill>
        <p:spPr>
          <a:xfrm>
            <a:off x="8693425" y="2655240"/>
            <a:ext cx="3383950" cy="420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9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31532-331E-4F85-2C5C-256294230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82264" cy="5393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A6B4F9-EB2A-1F94-9548-A15FC20E505F}"/>
              </a:ext>
            </a:extLst>
          </p:cNvPr>
          <p:cNvSpPr/>
          <p:nvPr/>
        </p:nvSpPr>
        <p:spPr bwMode="white">
          <a:xfrm>
            <a:off x="7032104" y="5517232"/>
            <a:ext cx="506952" cy="52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F8F6CB-CD2C-CDA1-2445-1D269E685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/>
        </p:blipFill>
        <p:spPr>
          <a:xfrm>
            <a:off x="9192344" y="1752109"/>
            <a:ext cx="2842240" cy="465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68FC1-F7D5-76A8-7017-DD5B078F6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9337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922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9E74A-AF77-5EBC-3795-14B39CE4A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773382" cy="4304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B139A-E76C-C421-2352-5DE694F49478}"/>
              </a:ext>
            </a:extLst>
          </p:cNvPr>
          <p:cNvSpPr/>
          <p:nvPr/>
        </p:nvSpPr>
        <p:spPr bwMode="white">
          <a:xfrm>
            <a:off x="7104112" y="4365104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BB9AFC-38F9-5D23-BDBA-D0A1EF1CAF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20739"/>
          <a:stretch/>
        </p:blipFill>
        <p:spPr>
          <a:xfrm>
            <a:off x="8951640" y="2600839"/>
            <a:ext cx="3240360" cy="425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58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F25E9-E769-6CF8-FA6C-F2D6C88FF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8375" cy="44452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AA32A8-A3A0-FAB6-9702-3820A2BE6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4" r="71643"/>
          <a:stretch/>
        </p:blipFill>
        <p:spPr>
          <a:xfrm>
            <a:off x="8688288" y="3109476"/>
            <a:ext cx="2860793" cy="36436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78CBFB-6937-5553-9D4E-F5D6AD08CCD1}"/>
              </a:ext>
            </a:extLst>
          </p:cNvPr>
          <p:cNvSpPr/>
          <p:nvPr/>
        </p:nvSpPr>
        <p:spPr bwMode="white">
          <a:xfrm>
            <a:off x="9173400" y="2454826"/>
            <a:ext cx="595008" cy="54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57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84BFD-EBAB-5A3E-DE2C-B07107E67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3"/>
            <a:ext cx="8936452" cy="47357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9288D5-F178-74D3-FBDB-71F3DC978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9" r="25706"/>
          <a:stretch/>
        </p:blipFill>
        <p:spPr>
          <a:xfrm>
            <a:off x="8904312" y="3204111"/>
            <a:ext cx="3080004" cy="39517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B7CB9-A4FC-3B28-8D78-0271EBF271A4}"/>
              </a:ext>
            </a:extLst>
          </p:cNvPr>
          <p:cNvSpPr/>
          <p:nvPr/>
        </p:nvSpPr>
        <p:spPr bwMode="white">
          <a:xfrm>
            <a:off x="8112224" y="4149080"/>
            <a:ext cx="493445" cy="51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87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93161-4214-9100-AA14-E3A301453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44530"/>
            <a:ext cx="8992316" cy="397991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24B6BA-D7C0-0F0F-F62A-63E8097DDA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/>
        </p:blipFill>
        <p:spPr>
          <a:xfrm>
            <a:off x="8976320" y="3028638"/>
            <a:ext cx="3120984" cy="387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73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B4C23-BE36-AF39-0D5D-C7813B2A3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2629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C6E5C-35D1-CC18-6FE5-8B4B775672FE}"/>
              </a:ext>
            </a:extLst>
          </p:cNvPr>
          <p:cNvSpPr/>
          <p:nvPr/>
        </p:nvSpPr>
        <p:spPr bwMode="white">
          <a:xfrm>
            <a:off x="8904312" y="1940870"/>
            <a:ext cx="690840" cy="54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C26505-2A73-263A-386E-C95C289021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/>
        </p:blipFill>
        <p:spPr>
          <a:xfrm>
            <a:off x="8711016" y="2900711"/>
            <a:ext cx="3120984" cy="387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7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078F9-FA6E-7C6B-3B82-8CBC2E4E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9408408" cy="38476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851E7B-80BD-7013-7917-2211884134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19991"/>
          <a:stretch/>
        </p:blipFill>
        <p:spPr>
          <a:xfrm>
            <a:off x="5807968" y="3392817"/>
            <a:ext cx="2735237" cy="35670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1C495-979D-F1E2-732A-8FC686B0E1F8}"/>
              </a:ext>
            </a:extLst>
          </p:cNvPr>
          <p:cNvSpPr/>
          <p:nvPr/>
        </p:nvSpPr>
        <p:spPr bwMode="white">
          <a:xfrm>
            <a:off x="3503712" y="3645024"/>
            <a:ext cx="488686" cy="44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66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5CFB1-2671-5692-26D4-FEA9FE41D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5625"/>
            <a:ext cx="9073008" cy="3589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00D9E5-721B-E619-B814-CCF58EF95F43}"/>
              </a:ext>
            </a:extLst>
          </p:cNvPr>
          <p:cNvSpPr/>
          <p:nvPr/>
        </p:nvSpPr>
        <p:spPr bwMode="white">
          <a:xfrm>
            <a:off x="2351584" y="3645024"/>
            <a:ext cx="504056" cy="53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5F77BB-282A-AD44-E21F-59771DF27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/>
        </p:blipFill>
        <p:spPr>
          <a:xfrm>
            <a:off x="9259707" y="3174356"/>
            <a:ext cx="2766631" cy="385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8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050FB-00B7-B368-0680-099B9147C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537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966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2024-09-30T15:12:25Z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