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1" autoAdjust="0"/>
    <p:restoredTop sz="94660"/>
  </p:normalViewPr>
  <p:slideViewPr>
    <p:cSldViewPr showGuides="1">
      <p:cViewPr>
        <p:scale>
          <a:sx n="66" d="100"/>
          <a:sy n="66" d="100"/>
        </p:scale>
        <p:origin x="71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0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740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B64278-86F4-587A-8CDF-20DC00ED1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587" y="3035280"/>
            <a:ext cx="8280826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B8D30-0086-19A3-1493-634FF89B1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8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BFE09-0E6F-9A3D-62DE-FFDDF38C8EFD}"/>
              </a:ext>
            </a:extLst>
          </p:cNvPr>
          <p:cNvSpPr/>
          <p:nvPr/>
        </p:nvSpPr>
        <p:spPr bwMode="white">
          <a:xfrm>
            <a:off x="8616280" y="3789040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63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14540-63A3-E4B8-67F5-40C9B4487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239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645AC-70A3-C0E1-F9AE-C5ACA0463A4E}"/>
              </a:ext>
            </a:extLst>
          </p:cNvPr>
          <p:cNvSpPr/>
          <p:nvPr/>
        </p:nvSpPr>
        <p:spPr bwMode="white">
          <a:xfrm>
            <a:off x="6600056" y="2636912"/>
            <a:ext cx="11521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75E015-107F-FA37-0820-9BFB9A9970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62"/>
          <a:stretch/>
        </p:blipFill>
        <p:spPr>
          <a:xfrm>
            <a:off x="8544272" y="2628941"/>
            <a:ext cx="3204475" cy="408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7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1504C-87CA-E3EB-3A6E-28545CA5C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69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4E34C-A14C-7492-C7AA-703AA9263652}"/>
              </a:ext>
            </a:extLst>
          </p:cNvPr>
          <p:cNvSpPr/>
          <p:nvPr/>
        </p:nvSpPr>
        <p:spPr bwMode="white">
          <a:xfrm>
            <a:off x="9336360" y="2132857"/>
            <a:ext cx="1230591" cy="61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21CA68-35A8-0E26-079C-7C5503DFA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t="10907" r="19357"/>
          <a:stretch/>
        </p:blipFill>
        <p:spPr>
          <a:xfrm>
            <a:off x="4043772" y="2815771"/>
            <a:ext cx="4104456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4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2DA25-4CF4-66F2-D0F0-00A3AA217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63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2350B-2D28-7A7E-E049-D32D6E62CDC3}"/>
              </a:ext>
            </a:extLst>
          </p:cNvPr>
          <p:cNvSpPr/>
          <p:nvPr/>
        </p:nvSpPr>
        <p:spPr bwMode="white">
          <a:xfrm>
            <a:off x="5663952" y="5301208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10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5BEC5-1F45-6743-5E7C-A8BA15627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65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A397D4-B8CB-7CA2-A96C-0EEB20822EDD}"/>
              </a:ext>
            </a:extLst>
          </p:cNvPr>
          <p:cNvSpPr/>
          <p:nvPr/>
        </p:nvSpPr>
        <p:spPr bwMode="white">
          <a:xfrm>
            <a:off x="1178840" y="3861048"/>
            <a:ext cx="76534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060607-E14A-600F-9834-B1B673552E01}"/>
              </a:ext>
            </a:extLst>
          </p:cNvPr>
          <p:cNvSpPr/>
          <p:nvPr/>
        </p:nvSpPr>
        <p:spPr bwMode="white">
          <a:xfrm>
            <a:off x="1178840" y="5556887"/>
            <a:ext cx="7509448" cy="4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B141F-E588-8A70-2C3A-416FA73D7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0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17D789-342B-A7D8-D913-633826E605C4}"/>
              </a:ext>
            </a:extLst>
          </p:cNvPr>
          <p:cNvSpPr/>
          <p:nvPr/>
        </p:nvSpPr>
        <p:spPr bwMode="white">
          <a:xfrm>
            <a:off x="321914" y="2564904"/>
            <a:ext cx="6854206" cy="225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F299D80-F18A-503F-5E27-C2662F3C4A7B}"/>
              </a:ext>
            </a:extLst>
          </p:cNvPr>
          <p:cNvSpPr/>
          <p:nvPr/>
        </p:nvSpPr>
        <p:spPr bwMode="white">
          <a:xfrm>
            <a:off x="321914" y="5157192"/>
            <a:ext cx="325380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7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9E38A-3F48-2A42-106A-027E87AC9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15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E58479-DC59-0A26-A5FB-B2C89DA1E9E3}"/>
              </a:ext>
            </a:extLst>
          </p:cNvPr>
          <p:cNvSpPr/>
          <p:nvPr/>
        </p:nvSpPr>
        <p:spPr bwMode="white">
          <a:xfrm>
            <a:off x="1331183" y="3933056"/>
            <a:ext cx="9733369" cy="161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4161B18-4266-FB06-3DD0-FD3B809811B7}"/>
              </a:ext>
            </a:extLst>
          </p:cNvPr>
          <p:cNvSpPr/>
          <p:nvPr/>
        </p:nvSpPr>
        <p:spPr bwMode="white">
          <a:xfrm>
            <a:off x="1331182" y="5805264"/>
            <a:ext cx="42607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9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68616-E213-990C-0A6E-371CD860D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8044" cy="586800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E5AF72E-9C0A-E8A5-541D-814BD907D0BF}"/>
              </a:ext>
            </a:extLst>
          </p:cNvPr>
          <p:cNvSpPr/>
          <p:nvPr/>
        </p:nvSpPr>
        <p:spPr bwMode="white">
          <a:xfrm>
            <a:off x="322356" y="2420888"/>
            <a:ext cx="5341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6649EF9-722C-1240-7EE5-108B6C55AEC0}"/>
              </a:ext>
            </a:extLst>
          </p:cNvPr>
          <p:cNvSpPr/>
          <p:nvPr/>
        </p:nvSpPr>
        <p:spPr bwMode="white">
          <a:xfrm>
            <a:off x="322356" y="3284984"/>
            <a:ext cx="88699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FE20E50-3446-A8E2-0065-68F163552324}"/>
              </a:ext>
            </a:extLst>
          </p:cNvPr>
          <p:cNvSpPr/>
          <p:nvPr/>
        </p:nvSpPr>
        <p:spPr bwMode="white">
          <a:xfrm>
            <a:off x="322356" y="4869160"/>
            <a:ext cx="73578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36C76B8-C3F1-6824-0F62-B72571595963}"/>
              </a:ext>
            </a:extLst>
          </p:cNvPr>
          <p:cNvSpPr/>
          <p:nvPr/>
        </p:nvSpPr>
        <p:spPr bwMode="white">
          <a:xfrm>
            <a:off x="322357" y="5733256"/>
            <a:ext cx="5341595" cy="10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5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37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4BF30-CCF5-D030-A1B2-95AB0C1B8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1401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C06B6A-6D4B-6AE4-BC88-3FC1B853B8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1021" y="3284984"/>
            <a:ext cx="4747608" cy="338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8E18A-1215-E298-027B-36860730C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19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FD34B3B-D70F-E459-EA20-4672FF0DF3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3068960"/>
            <a:ext cx="4747608" cy="338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7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CAC87-E3BA-C093-E3BA-7B6BD2535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0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A2E8A-71E6-1AAB-4DDB-E57AA09AE7D0}"/>
              </a:ext>
            </a:extLst>
          </p:cNvPr>
          <p:cNvSpPr/>
          <p:nvPr/>
        </p:nvSpPr>
        <p:spPr bwMode="white">
          <a:xfrm>
            <a:off x="10424130" y="3084002"/>
            <a:ext cx="371334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98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0C660-1A40-D096-FE9B-3027EF0B0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3435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C843BF-4404-4754-B9A3-C58C859A5D1D}"/>
              </a:ext>
            </a:extLst>
          </p:cNvPr>
          <p:cNvSpPr/>
          <p:nvPr/>
        </p:nvSpPr>
        <p:spPr bwMode="white">
          <a:xfrm>
            <a:off x="321914" y="4221088"/>
            <a:ext cx="397388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3853C-3D60-26E8-0E21-5BBA92A833A6}"/>
              </a:ext>
            </a:extLst>
          </p:cNvPr>
          <p:cNvSpPr/>
          <p:nvPr/>
        </p:nvSpPr>
        <p:spPr bwMode="white">
          <a:xfrm>
            <a:off x="5159896" y="2060848"/>
            <a:ext cx="6840760" cy="288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EEE98-2CF0-68C5-B84D-CC9B066738E4}"/>
              </a:ext>
            </a:extLst>
          </p:cNvPr>
          <p:cNvSpPr/>
          <p:nvPr/>
        </p:nvSpPr>
        <p:spPr bwMode="white">
          <a:xfrm>
            <a:off x="8832304" y="900000"/>
            <a:ext cx="2592288" cy="274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14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E3B40-9BF7-EBAB-81CA-6A76A7766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705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078BFD-1449-EC5A-A79E-AA6E52729482}"/>
              </a:ext>
            </a:extLst>
          </p:cNvPr>
          <p:cNvSpPr/>
          <p:nvPr/>
        </p:nvSpPr>
        <p:spPr bwMode="white">
          <a:xfrm>
            <a:off x="324778" y="1781081"/>
            <a:ext cx="5400000" cy="39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4E9597-D9CB-B3F6-893D-C6F7AE12867B}"/>
              </a:ext>
            </a:extLst>
          </p:cNvPr>
          <p:cNvSpPr/>
          <p:nvPr/>
        </p:nvSpPr>
        <p:spPr bwMode="white">
          <a:xfrm>
            <a:off x="324779" y="2564904"/>
            <a:ext cx="7859454" cy="109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77F3C7-F222-12EE-96D4-22D0F195FEFF}"/>
              </a:ext>
            </a:extLst>
          </p:cNvPr>
          <p:cNvSpPr/>
          <p:nvPr/>
        </p:nvSpPr>
        <p:spPr bwMode="white">
          <a:xfrm>
            <a:off x="324779" y="3939730"/>
            <a:ext cx="2602869" cy="100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92628CA-0A0F-1B60-D5C6-2F5B4D8C073D}"/>
              </a:ext>
            </a:extLst>
          </p:cNvPr>
          <p:cNvSpPr/>
          <p:nvPr/>
        </p:nvSpPr>
        <p:spPr bwMode="white">
          <a:xfrm>
            <a:off x="324779" y="5217297"/>
            <a:ext cx="4115037" cy="74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60196A-18CA-FC6C-2C7F-5C707F51C904}"/>
              </a:ext>
            </a:extLst>
          </p:cNvPr>
          <p:cNvSpPr/>
          <p:nvPr/>
        </p:nvSpPr>
        <p:spPr bwMode="white">
          <a:xfrm>
            <a:off x="324778" y="6165304"/>
            <a:ext cx="9371622" cy="60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8E6D65-F9D8-A1BF-ADFB-22715082C38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9939" y="2564904"/>
            <a:ext cx="4238719" cy="30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0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  <p:bldP spid="21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D7ADC-99DA-1FD1-7835-1A7A29A6B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15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DF3E6FF-E8FD-A893-B2A4-951F00F4B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78" y="2911487"/>
            <a:ext cx="3169843" cy="289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67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1273C-FD5A-F57C-C3EF-AD711DD5C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1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10BE8B-C769-19AA-0B40-BFB100801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84984"/>
            <a:ext cx="3169843" cy="289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21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284FC-3FB5-CF3D-8704-37452B43D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35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825581-AB22-19D8-96D8-210B461B5D57}"/>
              </a:ext>
            </a:extLst>
          </p:cNvPr>
          <p:cNvSpPr/>
          <p:nvPr/>
        </p:nvSpPr>
        <p:spPr bwMode="white">
          <a:xfrm>
            <a:off x="321914" y="2636913"/>
            <a:ext cx="3037782" cy="77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00C96D1-9B2E-CB3C-E179-1BCC72741A02}"/>
              </a:ext>
            </a:extLst>
          </p:cNvPr>
          <p:cNvSpPr/>
          <p:nvPr/>
        </p:nvSpPr>
        <p:spPr bwMode="white">
          <a:xfrm>
            <a:off x="321914" y="3789040"/>
            <a:ext cx="303778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611988C-4340-8D9D-6DF1-81215D391A59}"/>
              </a:ext>
            </a:extLst>
          </p:cNvPr>
          <p:cNvSpPr/>
          <p:nvPr/>
        </p:nvSpPr>
        <p:spPr bwMode="white">
          <a:xfrm>
            <a:off x="321914" y="4663847"/>
            <a:ext cx="3037782" cy="51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71A22FF-E076-4DFE-DFE5-B0894B4CF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124744"/>
            <a:ext cx="3672408" cy="335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0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42C58-B315-79F8-86DD-1FD03C0D9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15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2B812A-50E0-BDC8-A9AE-8EB22141E6A3}"/>
              </a:ext>
            </a:extLst>
          </p:cNvPr>
          <p:cNvSpPr/>
          <p:nvPr/>
        </p:nvSpPr>
        <p:spPr bwMode="white">
          <a:xfrm>
            <a:off x="321914" y="1772816"/>
            <a:ext cx="2893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DE8616-5386-B221-65EF-DE72AE4DFA11}"/>
              </a:ext>
            </a:extLst>
          </p:cNvPr>
          <p:cNvSpPr/>
          <p:nvPr/>
        </p:nvSpPr>
        <p:spPr bwMode="white">
          <a:xfrm>
            <a:off x="321914" y="2808517"/>
            <a:ext cx="2351788" cy="45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F1EBF7-BF84-E655-28D5-609F5519E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40141"/>
            <a:ext cx="3487127" cy="31814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F2CEA-D887-B3DF-2119-C6ACFAAFD114}"/>
              </a:ext>
            </a:extLst>
          </p:cNvPr>
          <p:cNvSpPr/>
          <p:nvPr/>
        </p:nvSpPr>
        <p:spPr bwMode="white">
          <a:xfrm>
            <a:off x="3253766" y="1772816"/>
            <a:ext cx="26262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C96E87-6C9F-F09F-E45F-97C6D99E4894}"/>
              </a:ext>
            </a:extLst>
          </p:cNvPr>
          <p:cNvSpPr/>
          <p:nvPr/>
        </p:nvSpPr>
        <p:spPr bwMode="white">
          <a:xfrm>
            <a:off x="4782894" y="932095"/>
            <a:ext cx="37613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10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584D3-2711-6653-B5EE-E036D7EA4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60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2E8B06-C873-22D0-7EF1-0291DC06FA6F}"/>
              </a:ext>
            </a:extLst>
          </p:cNvPr>
          <p:cNvSpPr/>
          <p:nvPr/>
        </p:nvSpPr>
        <p:spPr bwMode="white">
          <a:xfrm>
            <a:off x="321912" y="1955265"/>
            <a:ext cx="6494167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FA128D-AF49-AA98-01E3-6B0CAF89196D}"/>
              </a:ext>
            </a:extLst>
          </p:cNvPr>
          <p:cNvSpPr/>
          <p:nvPr/>
        </p:nvSpPr>
        <p:spPr bwMode="white">
          <a:xfrm>
            <a:off x="321913" y="2910238"/>
            <a:ext cx="8438383" cy="11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10B97B5-F81C-660B-DD4A-4FA877594357}"/>
              </a:ext>
            </a:extLst>
          </p:cNvPr>
          <p:cNvSpPr/>
          <p:nvPr/>
        </p:nvSpPr>
        <p:spPr bwMode="white">
          <a:xfrm>
            <a:off x="321914" y="4274227"/>
            <a:ext cx="5414046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1B8F8DF-4342-A9EB-25F5-2A3A996BA875}"/>
              </a:ext>
            </a:extLst>
          </p:cNvPr>
          <p:cNvSpPr/>
          <p:nvPr/>
        </p:nvSpPr>
        <p:spPr bwMode="white">
          <a:xfrm>
            <a:off x="321914" y="5229200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D40FC5-D8DA-D235-83E0-25616FDBF5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9160" y="3663157"/>
            <a:ext cx="3254790" cy="296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8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4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9235A-B094-162E-AF32-501177365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43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1AFF18-3C60-19AB-DC22-F70ED8879364}"/>
              </a:ext>
            </a:extLst>
          </p:cNvPr>
          <p:cNvSpPr/>
          <p:nvPr/>
        </p:nvSpPr>
        <p:spPr bwMode="white">
          <a:xfrm>
            <a:off x="321914" y="1916832"/>
            <a:ext cx="9014446" cy="11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423643-E1B7-0828-DF33-4A55AF943E93}"/>
              </a:ext>
            </a:extLst>
          </p:cNvPr>
          <p:cNvSpPr/>
          <p:nvPr/>
        </p:nvSpPr>
        <p:spPr bwMode="white">
          <a:xfrm>
            <a:off x="321914" y="3272330"/>
            <a:ext cx="5558062" cy="55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9352C13-3650-F5C0-DCC1-3A9CC3899733}"/>
              </a:ext>
            </a:extLst>
          </p:cNvPr>
          <p:cNvSpPr/>
          <p:nvPr/>
        </p:nvSpPr>
        <p:spPr bwMode="white">
          <a:xfrm>
            <a:off x="321913" y="4077072"/>
            <a:ext cx="5342039" cy="69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48FE823-E66D-565C-7163-532904B2FB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9160" y="3663157"/>
            <a:ext cx="3254790" cy="296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9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10A4A-C32E-ECA9-34BE-199EB50C7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FAC04-E382-D025-2CB6-2E1D94CEABE9}"/>
              </a:ext>
            </a:extLst>
          </p:cNvPr>
          <p:cNvSpPr/>
          <p:nvPr/>
        </p:nvSpPr>
        <p:spPr bwMode="white">
          <a:xfrm>
            <a:off x="10433652" y="2711709"/>
            <a:ext cx="380856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2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24D16-183B-AC1E-5083-8F9CDE446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D5911-C823-8FEC-9708-20C111CA531C}"/>
              </a:ext>
            </a:extLst>
          </p:cNvPr>
          <p:cNvSpPr/>
          <p:nvPr/>
        </p:nvSpPr>
        <p:spPr bwMode="white">
          <a:xfrm>
            <a:off x="10395566" y="2846240"/>
            <a:ext cx="437984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5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0C8A0-90AC-77A4-30C4-A33B0A2D5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659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796AE-2E2F-99AD-BBF7-D3E71876BFBF}"/>
              </a:ext>
            </a:extLst>
          </p:cNvPr>
          <p:cNvSpPr/>
          <p:nvPr/>
        </p:nvSpPr>
        <p:spPr bwMode="white">
          <a:xfrm>
            <a:off x="8036369" y="2669136"/>
            <a:ext cx="327428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7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EBE47-690D-6DA0-6CA8-32A1F9483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880BF-7A13-8BE7-9B53-88F3D33030F2}"/>
              </a:ext>
            </a:extLst>
          </p:cNvPr>
          <p:cNvSpPr/>
          <p:nvPr/>
        </p:nvSpPr>
        <p:spPr bwMode="white">
          <a:xfrm>
            <a:off x="10452695" y="2578822"/>
            <a:ext cx="342770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7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5C4BA-A68D-69C4-2FB4-67C94FC70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8144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B78B0F-F3AC-1F6E-3F45-8BCD34FE2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6" r="67833"/>
          <a:stretch/>
        </p:blipFill>
        <p:spPr>
          <a:xfrm>
            <a:off x="8776529" y="3347147"/>
            <a:ext cx="3049591" cy="35108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4062D2-D3BE-920D-87EF-C7B842A79DEA}"/>
              </a:ext>
            </a:extLst>
          </p:cNvPr>
          <p:cNvSpPr/>
          <p:nvPr/>
        </p:nvSpPr>
        <p:spPr bwMode="white">
          <a:xfrm>
            <a:off x="8616280" y="2780928"/>
            <a:ext cx="667016" cy="48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6E57B-EADC-74F5-9609-403E0D8B5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20376" cy="5013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13BD7-F52A-0D2E-DC5D-DECCE56F335F}"/>
              </a:ext>
            </a:extLst>
          </p:cNvPr>
          <p:cNvSpPr/>
          <p:nvPr/>
        </p:nvSpPr>
        <p:spPr bwMode="white">
          <a:xfrm>
            <a:off x="8309962" y="3429000"/>
            <a:ext cx="6663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3DECBD-7CA7-E5B0-A72B-29573D22D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3"/>
          <a:stretch/>
        </p:blipFill>
        <p:spPr>
          <a:xfrm>
            <a:off x="8976320" y="3014271"/>
            <a:ext cx="2989028" cy="384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6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5B954-0E5A-5317-2B76-2DD525860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55BF1-BFD0-99E5-BF98-8ED24318CCB2}"/>
              </a:ext>
            </a:extLst>
          </p:cNvPr>
          <p:cNvSpPr/>
          <p:nvPr/>
        </p:nvSpPr>
        <p:spPr bwMode="white">
          <a:xfrm>
            <a:off x="9805239" y="2501909"/>
            <a:ext cx="780754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477D9-9ED5-B65E-98E5-5301DE43CC62}"/>
              </a:ext>
            </a:extLst>
          </p:cNvPr>
          <p:cNvSpPr/>
          <p:nvPr/>
        </p:nvSpPr>
        <p:spPr bwMode="white">
          <a:xfrm>
            <a:off x="5549168" y="3798692"/>
            <a:ext cx="561763" cy="4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3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</Words>
  <Application>Microsoft Office PowerPoint</Application>
  <PresentationFormat>宽屏</PresentationFormat>
  <Paragraphs>2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2024-10-01T05:36:07Z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