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53" r:id="rId3"/>
    <p:sldId id="352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73" autoAdjust="0"/>
    <p:restoredTop sz="94660"/>
  </p:normalViewPr>
  <p:slideViewPr>
    <p:cSldViewPr showGuides="1">
      <p:cViewPr>
        <p:scale>
          <a:sx n="75" d="100"/>
          <a:sy n="75" d="100"/>
        </p:scale>
        <p:origin x="48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42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1FFB6D6-C52B-22F1-7715-513026C60C7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3973" b="78123"/>
          <a:stretch/>
        </p:blipFill>
        <p:spPr>
          <a:xfrm>
            <a:off x="851756" y="1380597"/>
            <a:ext cx="10488488" cy="89627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E6309A3-C69D-E7FE-E0E0-8061B4FD48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000" t="46485"/>
          <a:stretch/>
        </p:blipFill>
        <p:spPr>
          <a:xfrm>
            <a:off x="3048000" y="3284984"/>
            <a:ext cx="6096000" cy="21924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23C4FE-0BC6-529C-7053-E57FBF9DF5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502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BEFC20F-686F-6996-793C-25D736606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420888"/>
            <a:ext cx="2806844" cy="40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52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04B817-730B-61A2-2C86-434AD3AFC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0889293" cy="5868000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839934D-4DBE-15BC-FFE7-759C11D74C85}"/>
              </a:ext>
            </a:extLst>
          </p:cNvPr>
          <p:cNvSpPr/>
          <p:nvPr/>
        </p:nvSpPr>
        <p:spPr bwMode="white">
          <a:xfrm>
            <a:off x="323426" y="3293704"/>
            <a:ext cx="5412534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F60C85E-CDB5-AD9F-F5B5-E50ED7C7F9B0}"/>
              </a:ext>
            </a:extLst>
          </p:cNvPr>
          <p:cNvSpPr/>
          <p:nvPr/>
        </p:nvSpPr>
        <p:spPr bwMode="white">
          <a:xfrm>
            <a:off x="323426" y="4616982"/>
            <a:ext cx="9156950" cy="104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3B9BE25-8485-16F2-212F-9ED19DAAF836}"/>
              </a:ext>
            </a:extLst>
          </p:cNvPr>
          <p:cNvSpPr/>
          <p:nvPr/>
        </p:nvSpPr>
        <p:spPr bwMode="white">
          <a:xfrm>
            <a:off x="323426" y="5822704"/>
            <a:ext cx="9156950" cy="8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14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8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256120-D641-CEF4-8A84-C2AF013291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37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F55533-55A2-6A87-CE3E-A6B8E0A015D9}"/>
              </a:ext>
            </a:extLst>
          </p:cNvPr>
          <p:cNvSpPr/>
          <p:nvPr/>
        </p:nvSpPr>
        <p:spPr bwMode="white">
          <a:xfrm>
            <a:off x="4223792" y="3062448"/>
            <a:ext cx="1080120" cy="123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68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95BFE-0FE7-A714-340D-CC4A8A5A4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95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DC3F1F-7C1A-2009-BDEC-2F4EA374D626}"/>
              </a:ext>
            </a:extLst>
          </p:cNvPr>
          <p:cNvSpPr/>
          <p:nvPr/>
        </p:nvSpPr>
        <p:spPr bwMode="white">
          <a:xfrm>
            <a:off x="10490780" y="4018713"/>
            <a:ext cx="342770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6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F7BC0-BD74-539B-02CE-DD5A9D4E2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4664"/>
            <a:ext cx="9696440" cy="294984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5149133-603D-60E6-6E43-98D1329819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3"/>
          <a:stretch/>
        </p:blipFill>
        <p:spPr>
          <a:xfrm>
            <a:off x="4590287" y="3284984"/>
            <a:ext cx="3011426" cy="3601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376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A5391B-66C4-416F-6552-0BA5AF4BA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25242" cy="310506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03C3F60-0B08-73AA-3488-5488F7747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3"/>
          <a:stretch/>
        </p:blipFill>
        <p:spPr>
          <a:xfrm>
            <a:off x="9048328" y="3256211"/>
            <a:ext cx="3011426" cy="36017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81AC57-C3F3-B258-D680-678A8791F47A}"/>
              </a:ext>
            </a:extLst>
          </p:cNvPr>
          <p:cNvSpPr/>
          <p:nvPr/>
        </p:nvSpPr>
        <p:spPr bwMode="white">
          <a:xfrm>
            <a:off x="8583873" y="1916832"/>
            <a:ext cx="82449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27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68BE3-A356-1B60-0CB8-3DD770ED27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6400" cy="38023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B8F367-A983-50CD-C505-3119C85F2730}"/>
              </a:ext>
            </a:extLst>
          </p:cNvPr>
          <p:cNvSpPr/>
          <p:nvPr/>
        </p:nvSpPr>
        <p:spPr bwMode="white">
          <a:xfrm>
            <a:off x="6960096" y="3212976"/>
            <a:ext cx="100811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3E10D1-5074-EF91-9011-647FDF4154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8" t="28251" r="25182"/>
          <a:stretch/>
        </p:blipFill>
        <p:spPr>
          <a:xfrm>
            <a:off x="8688288" y="3309619"/>
            <a:ext cx="3328634" cy="354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29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B41C5-9107-F933-F879-6E5127A81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953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D3BC44B-7398-7917-BC4F-FDF95C456C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416424"/>
            <a:ext cx="4851649" cy="268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7617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C8A807-E47D-E035-5A33-44DB666C9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83460" cy="586800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0A35FE-C182-4C1E-2D86-349EEB23194F}"/>
              </a:ext>
            </a:extLst>
          </p:cNvPr>
          <p:cNvSpPr/>
          <p:nvPr/>
        </p:nvSpPr>
        <p:spPr bwMode="white">
          <a:xfrm>
            <a:off x="326134" y="1700808"/>
            <a:ext cx="375364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3E57AB-B9E3-09BB-E998-CBFB315D4CFC}"/>
              </a:ext>
            </a:extLst>
          </p:cNvPr>
          <p:cNvSpPr/>
          <p:nvPr/>
        </p:nvSpPr>
        <p:spPr bwMode="white">
          <a:xfrm>
            <a:off x="326133" y="2438371"/>
            <a:ext cx="3753642" cy="63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BF66B55-EE26-17BD-C1B2-277EF7738205}"/>
              </a:ext>
            </a:extLst>
          </p:cNvPr>
          <p:cNvSpPr/>
          <p:nvPr/>
        </p:nvSpPr>
        <p:spPr bwMode="white">
          <a:xfrm>
            <a:off x="326133" y="3123798"/>
            <a:ext cx="2529507" cy="103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148DE59-6D2A-6C63-DB1F-FBB7689FEEA9}"/>
              </a:ext>
            </a:extLst>
          </p:cNvPr>
          <p:cNvSpPr/>
          <p:nvPr/>
        </p:nvSpPr>
        <p:spPr bwMode="white">
          <a:xfrm>
            <a:off x="326134" y="4158148"/>
            <a:ext cx="3465610" cy="11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9713793-1680-76E3-E722-5741EB9F9E27}"/>
              </a:ext>
            </a:extLst>
          </p:cNvPr>
          <p:cNvSpPr/>
          <p:nvPr/>
        </p:nvSpPr>
        <p:spPr bwMode="white">
          <a:xfrm>
            <a:off x="326134" y="5359669"/>
            <a:ext cx="3753642" cy="63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97DB79D-41D1-799C-A446-15CF904E8A40}"/>
              </a:ext>
            </a:extLst>
          </p:cNvPr>
          <p:cNvSpPr/>
          <p:nvPr/>
        </p:nvSpPr>
        <p:spPr bwMode="white">
          <a:xfrm>
            <a:off x="326132" y="6045096"/>
            <a:ext cx="8290147" cy="6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20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7" grpId="0" animBg="1"/>
      <p:bldP spid="20" grpId="0" animBg="1"/>
      <p:bldP spid="26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B3FBE-57C6-B6FA-771F-9B9A2C116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3684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53B78C1-4770-6F7E-D4E4-61B9A4DAE6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80285"/>
            <a:ext cx="11340000" cy="8817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51A61A0-9F67-DFD5-5D3E-784A8B35DF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3429000"/>
            <a:ext cx="3261829" cy="283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881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9B1E7-B718-75DB-DF01-81938B31F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5850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92AE8C-8606-7C13-93D7-17C4984E097F}"/>
              </a:ext>
            </a:extLst>
          </p:cNvPr>
          <p:cNvSpPr/>
          <p:nvPr/>
        </p:nvSpPr>
        <p:spPr bwMode="white">
          <a:xfrm>
            <a:off x="8251583" y="3781873"/>
            <a:ext cx="297514" cy="30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0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91717-A85F-C3E8-6B5C-FCD64E338B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1053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9DAE4D-0BCD-3F70-C451-5DC5B10A6EC5}"/>
              </a:ext>
            </a:extLst>
          </p:cNvPr>
          <p:cNvSpPr/>
          <p:nvPr/>
        </p:nvSpPr>
        <p:spPr bwMode="white">
          <a:xfrm>
            <a:off x="321913" y="1575049"/>
            <a:ext cx="5270032" cy="90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308AF53-56D9-4D19-FEAA-0724D5CA2B88}"/>
              </a:ext>
            </a:extLst>
          </p:cNvPr>
          <p:cNvSpPr/>
          <p:nvPr/>
        </p:nvSpPr>
        <p:spPr bwMode="white">
          <a:xfrm>
            <a:off x="321913" y="2445034"/>
            <a:ext cx="5270032" cy="84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1B20B8D-5878-3AD5-CF10-A70F5DF926CF}"/>
              </a:ext>
            </a:extLst>
          </p:cNvPr>
          <p:cNvSpPr/>
          <p:nvPr/>
        </p:nvSpPr>
        <p:spPr bwMode="white">
          <a:xfrm>
            <a:off x="321914" y="3288604"/>
            <a:ext cx="5270032" cy="88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A105771F-4B64-258A-FA17-10C3E1219B82}"/>
              </a:ext>
            </a:extLst>
          </p:cNvPr>
          <p:cNvSpPr/>
          <p:nvPr/>
        </p:nvSpPr>
        <p:spPr bwMode="white">
          <a:xfrm>
            <a:off x="321913" y="4437113"/>
            <a:ext cx="4549951" cy="95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48B3031-F49F-2751-6F74-30C90BA2BF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896" y="978701"/>
            <a:ext cx="3693615" cy="320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 animBg="1"/>
      <p:bldP spid="31" grpId="0" animBg="1"/>
      <p:bldP spid="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36428-66D4-25B1-1B41-520C6DD833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2450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A2BA782-1337-0F24-96B5-B6FC097C3412}"/>
              </a:ext>
            </a:extLst>
          </p:cNvPr>
          <p:cNvSpPr/>
          <p:nvPr/>
        </p:nvSpPr>
        <p:spPr bwMode="white">
          <a:xfrm>
            <a:off x="332203" y="2510322"/>
            <a:ext cx="5763797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89A2C47-02CF-EE03-4DCD-A05094FABE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4287" y="2862292"/>
            <a:ext cx="4095961" cy="35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63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709124-D211-F9FA-D09A-D5E995381A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08408" cy="43384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F8F4270-4704-6A28-1B7B-8E16019FAF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4437112"/>
            <a:ext cx="3740740" cy="226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5542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03857F-3CAE-6BE6-38FB-1BA2E31BE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4507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551B77-2D39-F493-E025-C8D8EBCDFD3B}"/>
              </a:ext>
            </a:extLst>
          </p:cNvPr>
          <p:cNvSpPr/>
          <p:nvPr/>
        </p:nvSpPr>
        <p:spPr bwMode="white">
          <a:xfrm>
            <a:off x="321912" y="2780928"/>
            <a:ext cx="627814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9AFA187-71A0-CC6C-BF06-64F5116CF194}"/>
              </a:ext>
            </a:extLst>
          </p:cNvPr>
          <p:cNvSpPr/>
          <p:nvPr/>
        </p:nvSpPr>
        <p:spPr bwMode="white">
          <a:xfrm>
            <a:off x="321914" y="4589848"/>
            <a:ext cx="9950550" cy="136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D19D3BC-D16C-0D13-E4E1-66CC253E28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037476"/>
            <a:ext cx="4176464" cy="252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42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F15409-51D4-E317-12A7-85C36C192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54606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8115693-FB7B-F08A-2B91-A2A3322E87D6}"/>
              </a:ext>
            </a:extLst>
          </p:cNvPr>
          <p:cNvSpPr/>
          <p:nvPr/>
        </p:nvSpPr>
        <p:spPr bwMode="white">
          <a:xfrm>
            <a:off x="321914" y="1988840"/>
            <a:ext cx="447794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4702D47-179B-00CB-1DCA-0A1E8DC154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996952"/>
            <a:ext cx="4508732" cy="272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44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3132FB-5011-1DC1-8208-A187BCE5F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102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A0A44C-D566-A38E-6B73-6141AC9D8410}"/>
              </a:ext>
            </a:extLst>
          </p:cNvPr>
          <p:cNvSpPr/>
          <p:nvPr/>
        </p:nvSpPr>
        <p:spPr bwMode="white">
          <a:xfrm>
            <a:off x="321914" y="1988840"/>
            <a:ext cx="851039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E77A105-AE20-3545-0F98-245444962DAD}"/>
              </a:ext>
            </a:extLst>
          </p:cNvPr>
          <p:cNvSpPr/>
          <p:nvPr/>
        </p:nvSpPr>
        <p:spPr bwMode="white">
          <a:xfrm>
            <a:off x="321913" y="2886028"/>
            <a:ext cx="5486054" cy="48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3A23E03-10F8-9989-BA6B-0C5570136A4F}"/>
              </a:ext>
            </a:extLst>
          </p:cNvPr>
          <p:cNvSpPr/>
          <p:nvPr/>
        </p:nvSpPr>
        <p:spPr bwMode="white">
          <a:xfrm>
            <a:off x="321914" y="3691569"/>
            <a:ext cx="8078342" cy="110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13A47DF-0D67-298A-34F1-A55A965BFA24}"/>
              </a:ext>
            </a:extLst>
          </p:cNvPr>
          <p:cNvSpPr/>
          <p:nvPr/>
        </p:nvSpPr>
        <p:spPr bwMode="white">
          <a:xfrm>
            <a:off x="321914" y="5057942"/>
            <a:ext cx="5486054" cy="58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212037E-AABD-9A5C-63A7-B83CDD58305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3044" y="4149080"/>
            <a:ext cx="3888365" cy="234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34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8" grpId="0" animBg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56D693-97A5-A2BA-9318-70FD5CF14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2588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7AE1AE9-7260-2CB5-77BB-93F932F1A500}"/>
              </a:ext>
            </a:extLst>
          </p:cNvPr>
          <p:cNvSpPr/>
          <p:nvPr/>
        </p:nvSpPr>
        <p:spPr bwMode="white">
          <a:xfrm>
            <a:off x="321914" y="2499662"/>
            <a:ext cx="4960654" cy="36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FA11E0E-F730-8547-9447-40C958ED48AE}"/>
              </a:ext>
            </a:extLst>
          </p:cNvPr>
          <p:cNvSpPr/>
          <p:nvPr/>
        </p:nvSpPr>
        <p:spPr bwMode="white">
          <a:xfrm>
            <a:off x="321914" y="3140968"/>
            <a:ext cx="3685854" cy="132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8FDBD6D-078F-AF34-B30D-8EFFFEBED8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3044" y="4149080"/>
            <a:ext cx="3888365" cy="234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51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0F1DC-004B-7A54-5852-67BA408444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615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B3122-863A-219A-F2F2-3C4E189742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1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969F90-E5EF-4180-2138-9A8A285763CD}"/>
              </a:ext>
            </a:extLst>
          </p:cNvPr>
          <p:cNvSpPr/>
          <p:nvPr/>
        </p:nvSpPr>
        <p:spPr bwMode="white">
          <a:xfrm>
            <a:off x="10395566" y="2109916"/>
            <a:ext cx="437984" cy="3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21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41217E-AAFD-9E1B-5503-9B2A1C232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956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A71570-497F-7F2D-F49B-0A2DFA5C3A3F}"/>
              </a:ext>
            </a:extLst>
          </p:cNvPr>
          <p:cNvSpPr/>
          <p:nvPr/>
        </p:nvSpPr>
        <p:spPr bwMode="white">
          <a:xfrm>
            <a:off x="4871864" y="1988840"/>
            <a:ext cx="792088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35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8227F-82D7-BF6F-9DB0-A899ABBFC0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315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A88895-E5CF-8A6C-AB81-1AB719BBDC53}"/>
              </a:ext>
            </a:extLst>
          </p:cNvPr>
          <p:cNvSpPr/>
          <p:nvPr/>
        </p:nvSpPr>
        <p:spPr bwMode="white">
          <a:xfrm>
            <a:off x="4943872" y="2852936"/>
            <a:ext cx="108012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75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E5485-27D7-5771-953D-AF9B081D97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867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620C92B-7071-D21D-5B9F-AEC4606C19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068960"/>
            <a:ext cx="3986799" cy="297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257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79A907-4DAA-E8C8-4146-7E64F4AB0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77858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4D10DC-B8F3-BCE8-DCFE-2319397D3D5A}"/>
              </a:ext>
            </a:extLst>
          </p:cNvPr>
          <p:cNvSpPr/>
          <p:nvPr/>
        </p:nvSpPr>
        <p:spPr bwMode="white">
          <a:xfrm>
            <a:off x="325816" y="1914732"/>
            <a:ext cx="5266128" cy="49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387E2B-956C-0530-5F4F-5FA863882C67}"/>
              </a:ext>
            </a:extLst>
          </p:cNvPr>
          <p:cNvSpPr/>
          <p:nvPr/>
        </p:nvSpPr>
        <p:spPr bwMode="white">
          <a:xfrm>
            <a:off x="325816" y="2708920"/>
            <a:ext cx="526612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4845C3F-FB39-1A01-48C0-50F53FA4A7FB}"/>
              </a:ext>
            </a:extLst>
          </p:cNvPr>
          <p:cNvSpPr/>
          <p:nvPr/>
        </p:nvSpPr>
        <p:spPr bwMode="white">
          <a:xfrm>
            <a:off x="325817" y="3553677"/>
            <a:ext cx="5266128" cy="6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536BD1E-3106-0506-A320-269175F1BDA4}"/>
              </a:ext>
            </a:extLst>
          </p:cNvPr>
          <p:cNvSpPr/>
          <p:nvPr/>
        </p:nvSpPr>
        <p:spPr bwMode="white">
          <a:xfrm>
            <a:off x="325817" y="4359866"/>
            <a:ext cx="4474039" cy="101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CEDE2804-D9D6-8594-369B-E152877B85D9}"/>
              </a:ext>
            </a:extLst>
          </p:cNvPr>
          <p:cNvSpPr/>
          <p:nvPr/>
        </p:nvSpPr>
        <p:spPr bwMode="white">
          <a:xfrm>
            <a:off x="325816" y="5737049"/>
            <a:ext cx="4474039" cy="101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86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7" grpId="0" animBg="1"/>
      <p:bldP spid="22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A039F9-E5E8-C6D5-8615-55724BD25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6440" cy="42803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A2052D-125A-2858-F0E3-FF1FE23D15BC}"/>
              </a:ext>
            </a:extLst>
          </p:cNvPr>
          <p:cNvSpPr/>
          <p:nvPr/>
        </p:nvSpPr>
        <p:spPr bwMode="white">
          <a:xfrm>
            <a:off x="8904312" y="350100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EDA1CB2-F82C-CA7E-8308-B170D90CB2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64" r="67833"/>
          <a:stretch/>
        </p:blipFill>
        <p:spPr>
          <a:xfrm>
            <a:off x="8904312" y="3765695"/>
            <a:ext cx="3119080" cy="300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2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BB4DDA-B605-4A94-2B87-944B99196E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87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22096D-DD33-EA9D-0AC1-4402B5D26956}"/>
              </a:ext>
            </a:extLst>
          </p:cNvPr>
          <p:cNvSpPr/>
          <p:nvPr/>
        </p:nvSpPr>
        <p:spPr bwMode="white">
          <a:xfrm>
            <a:off x="7253501" y="2463392"/>
            <a:ext cx="561763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A81728D-C235-6F20-F7D7-31521011AB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5" r="20626"/>
          <a:stretch/>
        </p:blipFill>
        <p:spPr>
          <a:xfrm>
            <a:off x="7968208" y="2463392"/>
            <a:ext cx="4032448" cy="431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3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2024-10-01T00:24:21Z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