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9" r:id="rId3"/>
    <p:sldId id="338" r:id="rId4"/>
    <p:sldId id="337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29" autoAdjust="0"/>
    <p:restoredTop sz="94660"/>
  </p:normalViewPr>
  <p:slideViewPr>
    <p:cSldViewPr showGuides="1">
      <p:cViewPr>
        <p:scale>
          <a:sx n="75" d="100"/>
          <a:sy n="75" d="100"/>
        </p:scale>
        <p:origin x="82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363159C-BFC3-8DCA-996C-EE55BF8F7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07752"/>
            <a:ext cx="10800000" cy="56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7E7EC-6204-DD1B-C852-DC6901393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326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7194D5-ED4A-AFEA-A20C-6E3A3BCA7B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83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BEEAE0-5F25-A886-B2F1-F36E465607DC}"/>
              </a:ext>
            </a:extLst>
          </p:cNvPr>
          <p:cNvSpPr/>
          <p:nvPr/>
        </p:nvSpPr>
        <p:spPr bwMode="white">
          <a:xfrm>
            <a:off x="321914" y="1600946"/>
            <a:ext cx="9662518" cy="103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2A3C978-4477-CD9E-67B6-9F83A2E17834}"/>
              </a:ext>
            </a:extLst>
          </p:cNvPr>
          <p:cNvSpPr/>
          <p:nvPr/>
        </p:nvSpPr>
        <p:spPr bwMode="white">
          <a:xfrm>
            <a:off x="321914" y="2780928"/>
            <a:ext cx="2245694" cy="103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E8A14B0-9FB0-F40C-59DD-ADDA9B552597}"/>
              </a:ext>
            </a:extLst>
          </p:cNvPr>
          <p:cNvSpPr/>
          <p:nvPr/>
        </p:nvSpPr>
        <p:spPr bwMode="white">
          <a:xfrm>
            <a:off x="321914" y="3943254"/>
            <a:ext cx="7574286" cy="106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7AA598C-2BF3-DA85-5A81-B217F3EA96CA}"/>
              </a:ext>
            </a:extLst>
          </p:cNvPr>
          <p:cNvSpPr/>
          <p:nvPr/>
        </p:nvSpPr>
        <p:spPr bwMode="white">
          <a:xfrm>
            <a:off x="321914" y="5013176"/>
            <a:ext cx="6710190" cy="853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11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23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A25B08-8D77-530C-05C4-0A46D81643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976360" cy="327778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37C6D30-3F27-B610-5C78-E534928223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5137" y="4365104"/>
            <a:ext cx="3926087" cy="238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5726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1DE1C-093F-7641-11BA-5B8C690853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213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FC7AFDE-C210-EB0A-33D0-00829AE89F1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104" y="3717032"/>
            <a:ext cx="4934199" cy="299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0646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FE6555-1BD0-D666-DCAF-FA87C64E6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4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B09A6F-FAC5-026B-5554-470470262B07}"/>
              </a:ext>
            </a:extLst>
          </p:cNvPr>
          <p:cNvSpPr/>
          <p:nvPr/>
        </p:nvSpPr>
        <p:spPr bwMode="white">
          <a:xfrm>
            <a:off x="321913" y="1065172"/>
            <a:ext cx="5270031" cy="21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5D3155-3C59-289B-FBD9-7CE3FB823896}"/>
              </a:ext>
            </a:extLst>
          </p:cNvPr>
          <p:cNvSpPr/>
          <p:nvPr/>
        </p:nvSpPr>
        <p:spPr bwMode="white">
          <a:xfrm>
            <a:off x="321914" y="3370102"/>
            <a:ext cx="5270031" cy="21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49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2A3473-5FAE-4E12-676E-D901221D10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875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634EBD-15D9-CE64-09F9-9B0B441D169B}"/>
              </a:ext>
            </a:extLst>
          </p:cNvPr>
          <p:cNvSpPr/>
          <p:nvPr/>
        </p:nvSpPr>
        <p:spPr bwMode="white">
          <a:xfrm>
            <a:off x="321915" y="1844823"/>
            <a:ext cx="6926213" cy="105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7E5E438-AD8F-9C45-D1E7-B17BD1170E2C}"/>
              </a:ext>
            </a:extLst>
          </p:cNvPr>
          <p:cNvSpPr/>
          <p:nvPr/>
        </p:nvSpPr>
        <p:spPr bwMode="white">
          <a:xfrm>
            <a:off x="321914" y="3175796"/>
            <a:ext cx="5400000" cy="42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DF7D441-24DE-559D-08AD-5E09E6C2169D}"/>
              </a:ext>
            </a:extLst>
          </p:cNvPr>
          <p:cNvSpPr/>
          <p:nvPr/>
        </p:nvSpPr>
        <p:spPr bwMode="white">
          <a:xfrm>
            <a:off x="321914" y="3956613"/>
            <a:ext cx="10670630" cy="135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8FF92E0-1463-8A61-5882-1AEDAE7CB9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1990" y="1001430"/>
            <a:ext cx="3998095" cy="242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29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27B7A6-F090-F2FB-55BA-41FAA6756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841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4DF68A-367D-C128-9CF9-77B13B2FA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8871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AEA805-C947-2F8C-FA7F-CDDE45C22F4A}"/>
              </a:ext>
            </a:extLst>
          </p:cNvPr>
          <p:cNvSpPr/>
          <p:nvPr/>
        </p:nvSpPr>
        <p:spPr bwMode="white">
          <a:xfrm>
            <a:off x="321913" y="2270591"/>
            <a:ext cx="7646296" cy="1302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78E59D9-2450-DE63-8C86-5B5E7CFE51A9}"/>
              </a:ext>
            </a:extLst>
          </p:cNvPr>
          <p:cNvSpPr/>
          <p:nvPr/>
        </p:nvSpPr>
        <p:spPr bwMode="white">
          <a:xfrm>
            <a:off x="321912" y="3645600"/>
            <a:ext cx="7646296" cy="139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C11F163-8E16-7C72-2E5D-B458BCBD2546}"/>
              </a:ext>
            </a:extLst>
          </p:cNvPr>
          <p:cNvSpPr/>
          <p:nvPr/>
        </p:nvSpPr>
        <p:spPr bwMode="white">
          <a:xfrm>
            <a:off x="321912" y="5229200"/>
            <a:ext cx="76462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74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E767AF-3B09-2755-0F99-9E93BEFBF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81197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34FB0C3-89C9-E698-23CF-49AAFE345D50}"/>
              </a:ext>
            </a:extLst>
          </p:cNvPr>
          <p:cNvSpPr/>
          <p:nvPr/>
        </p:nvSpPr>
        <p:spPr bwMode="white">
          <a:xfrm>
            <a:off x="263352" y="2276873"/>
            <a:ext cx="7200800" cy="80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0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B9232-527C-3305-D11F-5DC298CBD1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52424" cy="471059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A677C6A-7043-3744-B71F-3D9442F1AE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93035" y="4077072"/>
            <a:ext cx="2046668" cy="253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18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BDDA07-1221-7AFD-2045-ACBFF5EE6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793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9D65F7E-7142-8647-5DA4-500F213E74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40" y="3212976"/>
            <a:ext cx="2337804" cy="289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871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05340-33B1-0128-A568-3C45EA567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3994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9EAD86-9541-FF30-25FF-D6D543DE28D8}"/>
              </a:ext>
            </a:extLst>
          </p:cNvPr>
          <p:cNvSpPr/>
          <p:nvPr/>
        </p:nvSpPr>
        <p:spPr bwMode="white">
          <a:xfrm>
            <a:off x="321913" y="3194073"/>
            <a:ext cx="7790310" cy="78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833A496-82C2-1CF3-3C67-D09F68AC9F4A}"/>
              </a:ext>
            </a:extLst>
          </p:cNvPr>
          <p:cNvSpPr/>
          <p:nvPr/>
        </p:nvSpPr>
        <p:spPr bwMode="white">
          <a:xfrm>
            <a:off x="321913" y="4221088"/>
            <a:ext cx="7790310" cy="135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2030CD6-5BA6-DA02-D60B-77FDE083539A}"/>
              </a:ext>
            </a:extLst>
          </p:cNvPr>
          <p:cNvSpPr/>
          <p:nvPr/>
        </p:nvSpPr>
        <p:spPr bwMode="white">
          <a:xfrm>
            <a:off x="1919535" y="1844824"/>
            <a:ext cx="6192687" cy="134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84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72AD2-463E-8FE2-0F4D-5B6542C86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3895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4D34028-48D5-D4A0-89B0-6C09B1A28455}"/>
              </a:ext>
            </a:extLst>
          </p:cNvPr>
          <p:cNvSpPr/>
          <p:nvPr/>
        </p:nvSpPr>
        <p:spPr bwMode="white">
          <a:xfrm>
            <a:off x="321914" y="2520782"/>
            <a:ext cx="2749750" cy="5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3E56DBF-CAC5-B0CA-CA49-C43D891550FF}"/>
              </a:ext>
            </a:extLst>
          </p:cNvPr>
          <p:cNvSpPr/>
          <p:nvPr/>
        </p:nvSpPr>
        <p:spPr bwMode="white">
          <a:xfrm>
            <a:off x="321913" y="3445582"/>
            <a:ext cx="7718302" cy="49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73F668A-24CC-7A9E-F7A7-A760941BF6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434" y="929436"/>
            <a:ext cx="2337804" cy="289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39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987C51-0EC5-7B0C-4330-7889EBD95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7006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2024-09-30T14:55:26Z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